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uce Heavy" charset="1" panose="00000A00000000000000"/>
      <p:regular r:id="rId17"/>
    </p:embeddedFont>
    <p:embeddedFont>
      <p:font typeface="Open Sauce" charset="1" panose="00000500000000000000"/>
      <p:regular r:id="rId18"/>
    </p:embeddedFont>
    <p:embeddedFont>
      <p:font typeface="Open Sauce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DEBD3"/>
        </a:solidFill>
      </p:bgPr>
    </p:bg>
    <p:spTree>
      <p:nvGrpSpPr>
        <p:cNvPr id="1" name=""/>
        <p:cNvGrpSpPr/>
        <p:nvPr/>
      </p:nvGrpSpPr>
      <p:grpSpPr>
        <a:xfrm>
          <a:off x="0" y="0"/>
          <a:ext cx="0" cy="0"/>
          <a:chOff x="0" y="0"/>
          <a:chExt cx="0" cy="0"/>
        </a:xfrm>
      </p:grpSpPr>
      <p:sp>
        <p:nvSpPr>
          <p:cNvPr name="TextBox 2" id="2"/>
          <p:cNvSpPr txBox="true"/>
          <p:nvPr/>
        </p:nvSpPr>
        <p:spPr>
          <a:xfrm rot="0">
            <a:off x="1677116" y="606182"/>
            <a:ext cx="14925533" cy="2479674"/>
          </a:xfrm>
          <a:prstGeom prst="rect">
            <a:avLst/>
          </a:prstGeom>
        </p:spPr>
        <p:txBody>
          <a:bodyPr anchor="t" rtlCol="false" tIns="0" lIns="0" bIns="0" rIns="0">
            <a:spAutoFit/>
          </a:bodyPr>
          <a:lstStyle/>
          <a:p>
            <a:pPr algn="ctr">
              <a:lnSpc>
                <a:spcPts val="9499"/>
              </a:lnSpc>
            </a:pPr>
            <a:r>
              <a:rPr lang="en-US" sz="9999" spc="299">
                <a:solidFill>
                  <a:srgbClr val="3A3A66"/>
                </a:solidFill>
                <a:latin typeface="Open Sauce Heavy"/>
              </a:rPr>
              <a:t>PROJECT EMBEDDED SYSTEM</a:t>
            </a:r>
          </a:p>
        </p:txBody>
      </p:sp>
      <p:grpSp>
        <p:nvGrpSpPr>
          <p:cNvPr name="Group 3" id="3"/>
          <p:cNvGrpSpPr/>
          <p:nvPr/>
        </p:nvGrpSpPr>
        <p:grpSpPr>
          <a:xfrm rot="0">
            <a:off x="-274717" y="5942290"/>
            <a:ext cx="18829198" cy="4560166"/>
            <a:chOff x="0" y="0"/>
            <a:chExt cx="6256259" cy="1515178"/>
          </a:xfrm>
        </p:grpSpPr>
        <p:sp>
          <p:nvSpPr>
            <p:cNvPr name="Freeform 4" id="4"/>
            <p:cNvSpPr/>
            <p:nvPr/>
          </p:nvSpPr>
          <p:spPr>
            <a:xfrm flipH="false" flipV="false" rot="0">
              <a:off x="0" y="0"/>
              <a:ext cx="6256259" cy="1515178"/>
            </a:xfrm>
            <a:custGeom>
              <a:avLst/>
              <a:gdLst/>
              <a:ahLst/>
              <a:cxnLst/>
              <a:rect r="r" b="b" t="t" l="l"/>
              <a:pathLst>
                <a:path h="1515178" w="6256259">
                  <a:moveTo>
                    <a:pt x="0" y="0"/>
                  </a:moveTo>
                  <a:lnTo>
                    <a:pt x="6256259" y="0"/>
                  </a:lnTo>
                  <a:lnTo>
                    <a:pt x="6256259" y="1515178"/>
                  </a:lnTo>
                  <a:lnTo>
                    <a:pt x="0" y="1515178"/>
                  </a:lnTo>
                  <a:close/>
                </a:path>
              </a:pathLst>
            </a:custGeom>
            <a:solidFill>
              <a:srgbClr val="3A3A66"/>
            </a:solidFill>
            <a:ln cap="sq">
              <a:noFill/>
              <a:prstDash val="solid"/>
              <a:miter/>
            </a:ln>
          </p:spPr>
        </p:sp>
        <p:sp>
          <p:nvSpPr>
            <p:cNvPr name="TextBox 5" id="5"/>
            <p:cNvSpPr txBox="true"/>
            <p:nvPr/>
          </p:nvSpPr>
          <p:spPr>
            <a:xfrm>
              <a:off x="0" y="-19050"/>
              <a:ext cx="6256259" cy="1534228"/>
            </a:xfrm>
            <a:prstGeom prst="rect">
              <a:avLst/>
            </a:prstGeom>
          </p:spPr>
          <p:txBody>
            <a:bodyPr anchor="ctr" rtlCol="false" tIns="50800" lIns="50800" bIns="50800" rIns="50800"/>
            <a:lstStyle/>
            <a:p>
              <a:pPr algn="ctr" marL="0" indent="0" lvl="0">
                <a:lnSpc>
                  <a:spcPts val="1679"/>
                </a:lnSpc>
                <a:spcBef>
                  <a:spcPct val="0"/>
                </a:spcBef>
              </a:pPr>
            </a:p>
          </p:txBody>
        </p:sp>
      </p:grpSp>
      <p:grpSp>
        <p:nvGrpSpPr>
          <p:cNvPr name="Group 6" id="6"/>
          <p:cNvGrpSpPr/>
          <p:nvPr/>
        </p:nvGrpSpPr>
        <p:grpSpPr>
          <a:xfrm rot="0">
            <a:off x="3423833" y="7036929"/>
            <a:ext cx="11440334" cy="1714087"/>
            <a:chOff x="0" y="0"/>
            <a:chExt cx="3801208" cy="569529"/>
          </a:xfrm>
        </p:grpSpPr>
        <p:sp>
          <p:nvSpPr>
            <p:cNvPr name="Freeform 7" id="7"/>
            <p:cNvSpPr/>
            <p:nvPr/>
          </p:nvSpPr>
          <p:spPr>
            <a:xfrm flipH="false" flipV="false" rot="0">
              <a:off x="0" y="0"/>
              <a:ext cx="3801208" cy="569529"/>
            </a:xfrm>
            <a:custGeom>
              <a:avLst/>
              <a:gdLst/>
              <a:ahLst/>
              <a:cxnLst/>
              <a:rect r="r" b="b" t="t" l="l"/>
              <a:pathLst>
                <a:path h="569529" w="3801208">
                  <a:moveTo>
                    <a:pt x="58875" y="0"/>
                  </a:moveTo>
                  <a:lnTo>
                    <a:pt x="3742333" y="0"/>
                  </a:lnTo>
                  <a:cubicBezTo>
                    <a:pt x="3774848" y="0"/>
                    <a:pt x="3801208" y="26359"/>
                    <a:pt x="3801208" y="58875"/>
                  </a:cubicBezTo>
                  <a:lnTo>
                    <a:pt x="3801208" y="510654"/>
                  </a:lnTo>
                  <a:cubicBezTo>
                    <a:pt x="3801208" y="526269"/>
                    <a:pt x="3795005" y="541244"/>
                    <a:pt x="3783964" y="552285"/>
                  </a:cubicBezTo>
                  <a:cubicBezTo>
                    <a:pt x="3772922" y="563326"/>
                    <a:pt x="3757947" y="569529"/>
                    <a:pt x="3742333" y="569529"/>
                  </a:cubicBezTo>
                  <a:lnTo>
                    <a:pt x="58875" y="569529"/>
                  </a:lnTo>
                  <a:cubicBezTo>
                    <a:pt x="43260" y="569529"/>
                    <a:pt x="28285" y="563326"/>
                    <a:pt x="17244" y="552285"/>
                  </a:cubicBezTo>
                  <a:cubicBezTo>
                    <a:pt x="6203" y="541244"/>
                    <a:pt x="0" y="526269"/>
                    <a:pt x="0" y="510654"/>
                  </a:cubicBezTo>
                  <a:lnTo>
                    <a:pt x="0" y="58875"/>
                  </a:lnTo>
                  <a:cubicBezTo>
                    <a:pt x="0" y="43260"/>
                    <a:pt x="6203" y="28285"/>
                    <a:pt x="17244" y="17244"/>
                  </a:cubicBezTo>
                  <a:cubicBezTo>
                    <a:pt x="28285" y="6203"/>
                    <a:pt x="43260" y="0"/>
                    <a:pt x="58875" y="0"/>
                  </a:cubicBezTo>
                  <a:close/>
                </a:path>
              </a:pathLst>
            </a:custGeom>
            <a:solidFill>
              <a:srgbClr val="000000">
                <a:alpha val="0"/>
              </a:srgbClr>
            </a:solidFill>
            <a:ln w="142875" cap="rnd">
              <a:solidFill>
                <a:srgbClr val="DDEBD3"/>
              </a:solidFill>
              <a:prstDash val="solid"/>
              <a:round/>
            </a:ln>
          </p:spPr>
        </p:sp>
        <p:sp>
          <p:nvSpPr>
            <p:cNvPr name="TextBox 8" id="8"/>
            <p:cNvSpPr txBox="true"/>
            <p:nvPr/>
          </p:nvSpPr>
          <p:spPr>
            <a:xfrm>
              <a:off x="0" y="-19050"/>
              <a:ext cx="3801208" cy="588579"/>
            </a:xfrm>
            <a:prstGeom prst="rect">
              <a:avLst/>
            </a:prstGeom>
          </p:spPr>
          <p:txBody>
            <a:bodyPr anchor="ctr" rtlCol="false" tIns="50800" lIns="50800" bIns="50800" rIns="50800"/>
            <a:lstStyle/>
            <a:p>
              <a:pPr algn="ctr" marL="0" indent="0" lvl="0">
                <a:lnSpc>
                  <a:spcPts val="1679"/>
                </a:lnSpc>
                <a:spcBef>
                  <a:spcPct val="0"/>
                </a:spcBef>
              </a:pPr>
            </a:p>
          </p:txBody>
        </p:sp>
      </p:grpSp>
      <p:sp>
        <p:nvSpPr>
          <p:cNvPr name="Freeform 9" id="9"/>
          <p:cNvSpPr/>
          <p:nvPr/>
        </p:nvSpPr>
        <p:spPr>
          <a:xfrm flipH="false" flipV="false" rot="171621">
            <a:off x="7607160" y="8135508"/>
            <a:ext cx="2223292" cy="1231016"/>
          </a:xfrm>
          <a:custGeom>
            <a:avLst/>
            <a:gdLst/>
            <a:ahLst/>
            <a:cxnLst/>
            <a:rect r="r" b="b" t="t" l="l"/>
            <a:pathLst>
              <a:path h="1231016" w="2223292">
                <a:moveTo>
                  <a:pt x="0" y="0"/>
                </a:moveTo>
                <a:lnTo>
                  <a:pt x="2223292" y="0"/>
                </a:lnTo>
                <a:lnTo>
                  <a:pt x="2223292" y="1231016"/>
                </a:lnTo>
                <a:lnTo>
                  <a:pt x="0" y="1231016"/>
                </a:lnTo>
                <a:lnTo>
                  <a:pt x="0" y="0"/>
                </a:lnTo>
                <a:close/>
              </a:path>
            </a:pathLst>
          </a:custGeom>
          <a:blipFill>
            <a:blip r:embed="rId2"/>
            <a:stretch>
              <a:fillRect l="-175356" t="-354636" r="-37669" b="-1172"/>
            </a:stretch>
          </a:blipFill>
        </p:spPr>
      </p:sp>
      <p:sp>
        <p:nvSpPr>
          <p:cNvPr name="Freeform 10" id="10"/>
          <p:cNvSpPr/>
          <p:nvPr/>
        </p:nvSpPr>
        <p:spPr>
          <a:xfrm flipH="false" flipV="false" rot="0">
            <a:off x="11902473" y="6094049"/>
            <a:ext cx="1550799" cy="3139303"/>
          </a:xfrm>
          <a:custGeom>
            <a:avLst/>
            <a:gdLst/>
            <a:ahLst/>
            <a:cxnLst/>
            <a:rect r="r" b="b" t="t" l="l"/>
            <a:pathLst>
              <a:path h="3139303" w="1550799">
                <a:moveTo>
                  <a:pt x="0" y="0"/>
                </a:moveTo>
                <a:lnTo>
                  <a:pt x="1550799" y="0"/>
                </a:lnTo>
                <a:lnTo>
                  <a:pt x="1550799" y="3139303"/>
                </a:lnTo>
                <a:lnTo>
                  <a:pt x="0" y="3139303"/>
                </a:lnTo>
                <a:lnTo>
                  <a:pt x="0" y="0"/>
                </a:lnTo>
                <a:close/>
              </a:path>
            </a:pathLst>
          </a:custGeom>
          <a:blipFill>
            <a:blip r:embed="rId2"/>
            <a:stretch>
              <a:fillRect l="-206376" t="0" r="-201112" b="-102124"/>
            </a:stretch>
          </a:blipFill>
        </p:spPr>
      </p:sp>
      <p:sp>
        <p:nvSpPr>
          <p:cNvPr name="Freeform 11" id="11"/>
          <p:cNvSpPr/>
          <p:nvPr/>
        </p:nvSpPr>
        <p:spPr>
          <a:xfrm flipH="true" flipV="true" rot="-8585228">
            <a:off x="1557922" y="6411103"/>
            <a:ext cx="1731028" cy="2903747"/>
          </a:xfrm>
          <a:custGeom>
            <a:avLst/>
            <a:gdLst/>
            <a:ahLst/>
            <a:cxnLst/>
            <a:rect r="r" b="b" t="t" l="l"/>
            <a:pathLst>
              <a:path h="2903747" w="1731028">
                <a:moveTo>
                  <a:pt x="1731028" y="2903747"/>
                </a:moveTo>
                <a:lnTo>
                  <a:pt x="0" y="2903747"/>
                </a:lnTo>
                <a:lnTo>
                  <a:pt x="0" y="0"/>
                </a:lnTo>
                <a:lnTo>
                  <a:pt x="1731028" y="0"/>
                </a:lnTo>
                <a:lnTo>
                  <a:pt x="1731028" y="2903747"/>
                </a:lnTo>
                <a:close/>
              </a:path>
            </a:pathLst>
          </a:custGeom>
          <a:blipFill>
            <a:blip r:embed="rId3"/>
            <a:stretch>
              <a:fillRect l="-33638" t="0" r="0" b="0"/>
            </a:stretch>
          </a:blipFill>
        </p:spPr>
      </p:sp>
      <p:sp>
        <p:nvSpPr>
          <p:cNvPr name="Freeform 12" id="12"/>
          <p:cNvSpPr/>
          <p:nvPr/>
        </p:nvSpPr>
        <p:spPr>
          <a:xfrm flipH="false" flipV="false" rot="1029465">
            <a:off x="15047386" y="7074051"/>
            <a:ext cx="2619190" cy="2013503"/>
          </a:xfrm>
          <a:custGeom>
            <a:avLst/>
            <a:gdLst/>
            <a:ahLst/>
            <a:cxnLst/>
            <a:rect r="r" b="b" t="t" l="l"/>
            <a:pathLst>
              <a:path h="2013503" w="2619190">
                <a:moveTo>
                  <a:pt x="0" y="0"/>
                </a:moveTo>
                <a:lnTo>
                  <a:pt x="2619191" y="0"/>
                </a:lnTo>
                <a:lnTo>
                  <a:pt x="2619191" y="2013502"/>
                </a:lnTo>
                <a:lnTo>
                  <a:pt x="0" y="2013502"/>
                </a:lnTo>
                <a:lnTo>
                  <a:pt x="0" y="0"/>
                </a:lnTo>
                <a:close/>
              </a:path>
            </a:pathLst>
          </a:custGeom>
          <a:blipFill>
            <a:blip r:embed="rId4"/>
            <a:stretch>
              <a:fillRect l="0" t="0" r="0" b="0"/>
            </a:stretch>
          </a:blipFill>
        </p:spPr>
      </p:sp>
      <p:sp>
        <p:nvSpPr>
          <p:cNvPr name="Freeform 13" id="13"/>
          <p:cNvSpPr/>
          <p:nvPr/>
        </p:nvSpPr>
        <p:spPr>
          <a:xfrm flipH="true" flipV="false" rot="5400000">
            <a:off x="5724100" y="5821509"/>
            <a:ext cx="891063" cy="2430839"/>
          </a:xfrm>
          <a:custGeom>
            <a:avLst/>
            <a:gdLst/>
            <a:ahLst/>
            <a:cxnLst/>
            <a:rect r="r" b="b" t="t" l="l"/>
            <a:pathLst>
              <a:path h="2430839" w="891063">
                <a:moveTo>
                  <a:pt x="891063" y="0"/>
                </a:moveTo>
                <a:lnTo>
                  <a:pt x="0" y="0"/>
                </a:lnTo>
                <a:lnTo>
                  <a:pt x="0" y="2430840"/>
                </a:lnTo>
                <a:lnTo>
                  <a:pt x="891063" y="2430840"/>
                </a:lnTo>
                <a:lnTo>
                  <a:pt x="891063" y="0"/>
                </a:lnTo>
                <a:close/>
              </a:path>
            </a:pathLst>
          </a:custGeom>
          <a:blipFill>
            <a:blip r:embed="rId2"/>
            <a:stretch>
              <a:fillRect l="0" t="-62401" r="-590899" b="-41790"/>
            </a:stretch>
          </a:blipFill>
        </p:spPr>
      </p:sp>
      <p:sp>
        <p:nvSpPr>
          <p:cNvPr name="TextBox 14" id="14"/>
          <p:cNvSpPr txBox="true"/>
          <p:nvPr/>
        </p:nvSpPr>
        <p:spPr>
          <a:xfrm rot="0">
            <a:off x="5888550" y="3380598"/>
            <a:ext cx="9638515" cy="2276475"/>
          </a:xfrm>
          <a:prstGeom prst="rect">
            <a:avLst/>
          </a:prstGeom>
        </p:spPr>
        <p:txBody>
          <a:bodyPr anchor="t" rtlCol="false" tIns="0" lIns="0" bIns="0" rIns="0">
            <a:spAutoFit/>
          </a:bodyPr>
          <a:lstStyle/>
          <a:p>
            <a:pPr algn="l">
              <a:lnSpc>
                <a:spcPts val="4560"/>
              </a:lnSpc>
            </a:pPr>
            <a:r>
              <a:rPr lang="en-US" sz="3800">
                <a:solidFill>
                  <a:srgbClr val="3A3A66"/>
                </a:solidFill>
                <a:latin typeface="Open Sauce"/>
              </a:rPr>
              <a:t>Kelompok 3  :</a:t>
            </a:r>
          </a:p>
          <a:p>
            <a:pPr algn="l">
              <a:lnSpc>
                <a:spcPts val="4560"/>
              </a:lnSpc>
            </a:pPr>
            <a:r>
              <a:rPr lang="en-US" sz="3800">
                <a:solidFill>
                  <a:srgbClr val="3A3A66"/>
                </a:solidFill>
                <a:latin typeface="Open Sauce"/>
              </a:rPr>
              <a:t>SYNATRIA SUBEKTI </a:t>
            </a:r>
          </a:p>
          <a:p>
            <a:pPr algn="l">
              <a:lnSpc>
                <a:spcPts val="4560"/>
              </a:lnSpc>
            </a:pPr>
            <a:r>
              <a:rPr lang="en-US" sz="3800">
                <a:solidFill>
                  <a:srgbClr val="3A3A66"/>
                </a:solidFill>
                <a:latin typeface="Open Sauce"/>
              </a:rPr>
              <a:t>MOCHAMMAD AMIRUL MU’MININ </a:t>
            </a:r>
          </a:p>
          <a:p>
            <a:pPr algn="l" marL="0" indent="0" lvl="1">
              <a:lnSpc>
                <a:spcPts val="4560"/>
              </a:lnSpc>
              <a:spcBef>
                <a:spcPct val="0"/>
              </a:spcBef>
            </a:pPr>
            <a:r>
              <a:rPr lang="en-US" sz="3800">
                <a:solidFill>
                  <a:srgbClr val="3A3A66"/>
                </a:solidFill>
                <a:latin typeface="Open Sauce"/>
              </a:rPr>
              <a:t>IJMA'U RIZKI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FCD"/>
        </a:solidFill>
      </p:bgPr>
    </p:bg>
    <p:spTree>
      <p:nvGrpSpPr>
        <p:cNvPr id="1" name=""/>
        <p:cNvGrpSpPr/>
        <p:nvPr/>
      </p:nvGrpSpPr>
      <p:grpSpPr>
        <a:xfrm>
          <a:off x="0" y="0"/>
          <a:ext cx="0" cy="0"/>
          <a:chOff x="0" y="0"/>
          <a:chExt cx="0" cy="0"/>
        </a:xfrm>
      </p:grpSpPr>
      <p:grpSp>
        <p:nvGrpSpPr>
          <p:cNvPr name="Group 2" id="2"/>
          <p:cNvGrpSpPr/>
          <p:nvPr/>
        </p:nvGrpSpPr>
        <p:grpSpPr>
          <a:xfrm rot="0">
            <a:off x="1028700" y="2010974"/>
            <a:ext cx="16230600" cy="7247326"/>
            <a:chOff x="0" y="0"/>
            <a:chExt cx="5799521" cy="2589616"/>
          </a:xfrm>
        </p:grpSpPr>
        <p:sp>
          <p:nvSpPr>
            <p:cNvPr name="Freeform 3" id="3"/>
            <p:cNvSpPr/>
            <p:nvPr/>
          </p:nvSpPr>
          <p:spPr>
            <a:xfrm flipH="false" flipV="false" rot="0">
              <a:off x="0" y="0"/>
              <a:ext cx="5799521" cy="2589616"/>
            </a:xfrm>
            <a:custGeom>
              <a:avLst/>
              <a:gdLst/>
              <a:ahLst/>
              <a:cxnLst/>
              <a:rect r="r" b="b" t="t" l="l"/>
              <a:pathLst>
                <a:path h="2589616" w="5799521">
                  <a:moveTo>
                    <a:pt x="9540" y="0"/>
                  </a:moveTo>
                  <a:lnTo>
                    <a:pt x="5789981" y="0"/>
                  </a:lnTo>
                  <a:cubicBezTo>
                    <a:pt x="5795250" y="0"/>
                    <a:pt x="5799521" y="4271"/>
                    <a:pt x="5799521" y="9540"/>
                  </a:cubicBezTo>
                  <a:lnTo>
                    <a:pt x="5799521" y="2580076"/>
                  </a:lnTo>
                  <a:cubicBezTo>
                    <a:pt x="5799521" y="2585345"/>
                    <a:pt x="5795250" y="2589616"/>
                    <a:pt x="5789981" y="2589616"/>
                  </a:cubicBezTo>
                  <a:lnTo>
                    <a:pt x="9540" y="2589616"/>
                  </a:lnTo>
                  <a:cubicBezTo>
                    <a:pt x="7010" y="2589616"/>
                    <a:pt x="4583" y="2588610"/>
                    <a:pt x="2794" y="2586821"/>
                  </a:cubicBezTo>
                  <a:cubicBezTo>
                    <a:pt x="1005" y="2585032"/>
                    <a:pt x="0" y="2582606"/>
                    <a:pt x="0" y="2580076"/>
                  </a:cubicBezTo>
                  <a:lnTo>
                    <a:pt x="0" y="9540"/>
                  </a:lnTo>
                  <a:cubicBezTo>
                    <a:pt x="0" y="4271"/>
                    <a:pt x="4271" y="0"/>
                    <a:pt x="9540" y="0"/>
                  </a:cubicBezTo>
                  <a:close/>
                </a:path>
              </a:pathLst>
            </a:custGeom>
            <a:solidFill>
              <a:srgbClr val="3A3A66"/>
            </a:solidFill>
            <a:ln cap="sq">
              <a:noFill/>
              <a:prstDash val="solid"/>
              <a:miter/>
            </a:ln>
          </p:spPr>
        </p:sp>
        <p:sp>
          <p:nvSpPr>
            <p:cNvPr name="TextBox 4" id="4"/>
            <p:cNvSpPr txBox="true"/>
            <p:nvPr/>
          </p:nvSpPr>
          <p:spPr>
            <a:xfrm>
              <a:off x="0" y="-19050"/>
              <a:ext cx="5799521" cy="2608666"/>
            </a:xfrm>
            <a:prstGeom prst="rect">
              <a:avLst/>
            </a:prstGeom>
          </p:spPr>
          <p:txBody>
            <a:bodyPr anchor="ctr" rtlCol="false" tIns="50800" lIns="50800" bIns="50800" rIns="50800"/>
            <a:lstStyle/>
            <a:p>
              <a:pPr algn="ctr" marL="0" indent="0" lvl="0">
                <a:lnSpc>
                  <a:spcPts val="1679"/>
                </a:lnSpc>
                <a:spcBef>
                  <a:spcPct val="0"/>
                </a:spcBef>
              </a:pPr>
            </a:p>
          </p:txBody>
        </p:sp>
      </p:grpSp>
      <p:sp>
        <p:nvSpPr>
          <p:cNvPr name="Freeform 5" id="5"/>
          <p:cNvSpPr/>
          <p:nvPr/>
        </p:nvSpPr>
        <p:spPr>
          <a:xfrm flipH="false" flipV="false" rot="0">
            <a:off x="2876894" y="2488659"/>
            <a:ext cx="12534213" cy="5914510"/>
          </a:xfrm>
          <a:custGeom>
            <a:avLst/>
            <a:gdLst/>
            <a:ahLst/>
            <a:cxnLst/>
            <a:rect r="r" b="b" t="t" l="l"/>
            <a:pathLst>
              <a:path h="5914510" w="12534213">
                <a:moveTo>
                  <a:pt x="0" y="0"/>
                </a:moveTo>
                <a:lnTo>
                  <a:pt x="12534212" y="0"/>
                </a:lnTo>
                <a:lnTo>
                  <a:pt x="12534212" y="5914511"/>
                </a:lnTo>
                <a:lnTo>
                  <a:pt x="0" y="5914511"/>
                </a:lnTo>
                <a:lnTo>
                  <a:pt x="0" y="0"/>
                </a:lnTo>
                <a:close/>
              </a:path>
            </a:pathLst>
          </a:custGeom>
          <a:blipFill>
            <a:blip r:embed="rId2"/>
            <a:stretch>
              <a:fillRect l="0" t="0" r="0" b="0"/>
            </a:stretch>
          </a:blipFill>
        </p:spPr>
      </p:sp>
      <p:sp>
        <p:nvSpPr>
          <p:cNvPr name="TextBox 6" id="6"/>
          <p:cNvSpPr txBox="true"/>
          <p:nvPr/>
        </p:nvSpPr>
        <p:spPr>
          <a:xfrm rot="0">
            <a:off x="6434288" y="749637"/>
            <a:ext cx="5049630" cy="485775"/>
          </a:xfrm>
          <a:prstGeom prst="rect">
            <a:avLst/>
          </a:prstGeom>
        </p:spPr>
        <p:txBody>
          <a:bodyPr anchor="t" rtlCol="false" tIns="0" lIns="0" bIns="0" rIns="0">
            <a:spAutoFit/>
          </a:bodyPr>
          <a:lstStyle/>
          <a:p>
            <a:pPr algn="ctr" marL="0" indent="0" lvl="1">
              <a:lnSpc>
                <a:spcPts val="3840"/>
              </a:lnSpc>
              <a:spcBef>
                <a:spcPct val="0"/>
              </a:spcBef>
            </a:pPr>
            <a:r>
              <a:rPr lang="en-US" sz="3200">
                <a:solidFill>
                  <a:srgbClr val="FFFFFF"/>
                </a:solidFill>
                <a:latin typeface="Open Sauce Heavy"/>
              </a:rPr>
              <a:t>Rancangan via Wokwi</a:t>
            </a:r>
          </a:p>
        </p:txBody>
      </p:sp>
      <p:sp>
        <p:nvSpPr>
          <p:cNvPr name="TextBox 7" id="7"/>
          <p:cNvSpPr txBox="true"/>
          <p:nvPr/>
        </p:nvSpPr>
        <p:spPr>
          <a:xfrm rot="0">
            <a:off x="7755822" y="8669233"/>
            <a:ext cx="2776355" cy="314325"/>
          </a:xfrm>
          <a:prstGeom prst="rect">
            <a:avLst/>
          </a:prstGeom>
        </p:spPr>
        <p:txBody>
          <a:bodyPr anchor="t" rtlCol="false" tIns="0" lIns="0" bIns="0" rIns="0">
            <a:spAutoFit/>
          </a:bodyPr>
          <a:lstStyle/>
          <a:p>
            <a:pPr algn="ctr" marL="0" indent="0" lvl="1">
              <a:lnSpc>
                <a:spcPts val="2400"/>
              </a:lnSpc>
              <a:spcBef>
                <a:spcPct val="0"/>
              </a:spcBef>
            </a:pPr>
            <a:r>
              <a:rPr lang="en-US" sz="2000">
                <a:solidFill>
                  <a:srgbClr val="FFFFFF"/>
                </a:solidFill>
                <a:latin typeface="Open Sauce Heavy"/>
              </a:rPr>
              <a:t>Simple schematic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FA1CC"/>
        </a:solidFill>
      </p:bgPr>
    </p:bg>
    <p:spTree>
      <p:nvGrpSpPr>
        <p:cNvPr id="1" name=""/>
        <p:cNvGrpSpPr/>
        <p:nvPr/>
      </p:nvGrpSpPr>
      <p:grpSpPr>
        <a:xfrm>
          <a:off x="0" y="0"/>
          <a:ext cx="0" cy="0"/>
          <a:chOff x="0" y="0"/>
          <a:chExt cx="0" cy="0"/>
        </a:xfrm>
      </p:grpSpPr>
      <p:grpSp>
        <p:nvGrpSpPr>
          <p:cNvPr name="Group 2" id="2"/>
          <p:cNvGrpSpPr/>
          <p:nvPr/>
        </p:nvGrpSpPr>
        <p:grpSpPr>
          <a:xfrm rot="0">
            <a:off x="2057968" y="1363389"/>
            <a:ext cx="14172063" cy="7560223"/>
            <a:chOff x="0" y="0"/>
            <a:chExt cx="5063964" cy="2701420"/>
          </a:xfrm>
        </p:grpSpPr>
        <p:sp>
          <p:nvSpPr>
            <p:cNvPr name="Freeform 3" id="3"/>
            <p:cNvSpPr/>
            <p:nvPr/>
          </p:nvSpPr>
          <p:spPr>
            <a:xfrm flipH="false" flipV="false" rot="0">
              <a:off x="0" y="0"/>
              <a:ext cx="5063964" cy="2701420"/>
            </a:xfrm>
            <a:custGeom>
              <a:avLst/>
              <a:gdLst/>
              <a:ahLst/>
              <a:cxnLst/>
              <a:rect r="r" b="b" t="t" l="l"/>
              <a:pathLst>
                <a:path h="2701420" w="5063964">
                  <a:moveTo>
                    <a:pt x="10926" y="0"/>
                  </a:moveTo>
                  <a:lnTo>
                    <a:pt x="5053038" y="0"/>
                  </a:lnTo>
                  <a:cubicBezTo>
                    <a:pt x="5055936" y="0"/>
                    <a:pt x="5058715" y="1151"/>
                    <a:pt x="5060764" y="3200"/>
                  </a:cubicBezTo>
                  <a:cubicBezTo>
                    <a:pt x="5062813" y="5249"/>
                    <a:pt x="5063964" y="8028"/>
                    <a:pt x="5063964" y="10926"/>
                  </a:cubicBezTo>
                  <a:lnTo>
                    <a:pt x="5063964" y="2690494"/>
                  </a:lnTo>
                  <a:cubicBezTo>
                    <a:pt x="5063964" y="2693392"/>
                    <a:pt x="5062813" y="2696171"/>
                    <a:pt x="5060764" y="2698220"/>
                  </a:cubicBezTo>
                  <a:cubicBezTo>
                    <a:pt x="5058715" y="2700269"/>
                    <a:pt x="5055936" y="2701420"/>
                    <a:pt x="5053038" y="2701420"/>
                  </a:cubicBezTo>
                  <a:lnTo>
                    <a:pt x="10926" y="2701420"/>
                  </a:lnTo>
                  <a:cubicBezTo>
                    <a:pt x="8028" y="2701420"/>
                    <a:pt x="5249" y="2700269"/>
                    <a:pt x="3200" y="2698220"/>
                  </a:cubicBezTo>
                  <a:cubicBezTo>
                    <a:pt x="1151" y="2696171"/>
                    <a:pt x="0" y="2693392"/>
                    <a:pt x="0" y="2690494"/>
                  </a:cubicBezTo>
                  <a:lnTo>
                    <a:pt x="0" y="10926"/>
                  </a:lnTo>
                  <a:cubicBezTo>
                    <a:pt x="0" y="8028"/>
                    <a:pt x="1151" y="5249"/>
                    <a:pt x="3200" y="3200"/>
                  </a:cubicBezTo>
                  <a:cubicBezTo>
                    <a:pt x="5249" y="1151"/>
                    <a:pt x="8028" y="0"/>
                    <a:pt x="10926" y="0"/>
                  </a:cubicBezTo>
                  <a:close/>
                </a:path>
              </a:pathLst>
            </a:custGeom>
            <a:solidFill>
              <a:srgbClr val="FFFFFF"/>
            </a:solidFill>
            <a:ln cap="sq">
              <a:noFill/>
              <a:prstDash val="solid"/>
              <a:miter/>
            </a:ln>
          </p:spPr>
        </p:sp>
        <p:sp>
          <p:nvSpPr>
            <p:cNvPr name="TextBox 4" id="4"/>
            <p:cNvSpPr txBox="true"/>
            <p:nvPr/>
          </p:nvSpPr>
          <p:spPr>
            <a:xfrm>
              <a:off x="0" y="-19050"/>
              <a:ext cx="5063964" cy="2720470"/>
            </a:xfrm>
            <a:prstGeom prst="rect">
              <a:avLst/>
            </a:prstGeom>
          </p:spPr>
          <p:txBody>
            <a:bodyPr anchor="ctr" rtlCol="false" tIns="50800" lIns="50800" bIns="50800" rIns="50800"/>
            <a:lstStyle/>
            <a:p>
              <a:pPr algn="ctr" marL="0" indent="0" lvl="0">
                <a:lnSpc>
                  <a:spcPts val="1679"/>
                </a:lnSpc>
                <a:spcBef>
                  <a:spcPct val="0"/>
                </a:spcBef>
              </a:pPr>
            </a:p>
          </p:txBody>
        </p:sp>
      </p:grpSp>
      <p:sp>
        <p:nvSpPr>
          <p:cNvPr name="Freeform 5" id="5"/>
          <p:cNvSpPr/>
          <p:nvPr/>
        </p:nvSpPr>
        <p:spPr>
          <a:xfrm flipH="false" flipV="false" rot="6108550">
            <a:off x="8442008" y="1230536"/>
            <a:ext cx="1403984" cy="3752296"/>
          </a:xfrm>
          <a:custGeom>
            <a:avLst/>
            <a:gdLst/>
            <a:ahLst/>
            <a:cxnLst/>
            <a:rect r="r" b="b" t="t" l="l"/>
            <a:pathLst>
              <a:path h="3752296" w="1403984">
                <a:moveTo>
                  <a:pt x="0" y="0"/>
                </a:moveTo>
                <a:lnTo>
                  <a:pt x="1403984" y="0"/>
                </a:lnTo>
                <a:lnTo>
                  <a:pt x="1403984" y="3752296"/>
                </a:lnTo>
                <a:lnTo>
                  <a:pt x="0" y="3752296"/>
                </a:lnTo>
                <a:lnTo>
                  <a:pt x="0" y="0"/>
                </a:lnTo>
                <a:close/>
              </a:path>
            </a:pathLst>
          </a:custGeom>
          <a:blipFill>
            <a:blip r:embed="rId2"/>
            <a:stretch>
              <a:fillRect l="0" t="0" r="0" b="0"/>
            </a:stretch>
          </a:blipFill>
        </p:spPr>
      </p:sp>
      <p:sp>
        <p:nvSpPr>
          <p:cNvPr name="TextBox 6" id="6"/>
          <p:cNvSpPr txBox="true"/>
          <p:nvPr/>
        </p:nvSpPr>
        <p:spPr>
          <a:xfrm rot="0">
            <a:off x="4324742" y="6017464"/>
            <a:ext cx="9638515" cy="561975"/>
          </a:xfrm>
          <a:prstGeom prst="rect">
            <a:avLst/>
          </a:prstGeom>
        </p:spPr>
        <p:txBody>
          <a:bodyPr anchor="t" rtlCol="false" tIns="0" lIns="0" bIns="0" rIns="0">
            <a:spAutoFit/>
          </a:bodyPr>
          <a:lstStyle/>
          <a:p>
            <a:pPr algn="ctr" marL="0" indent="0" lvl="1">
              <a:lnSpc>
                <a:spcPts val="4560"/>
              </a:lnSpc>
              <a:spcBef>
                <a:spcPct val="0"/>
              </a:spcBef>
            </a:pPr>
            <a:r>
              <a:rPr lang="en-US" sz="3800">
                <a:solidFill>
                  <a:srgbClr val="3A3A66"/>
                </a:solidFill>
                <a:latin typeface="Open Sauce"/>
              </a:rPr>
              <a:t>Kelompok 3</a:t>
            </a:r>
          </a:p>
        </p:txBody>
      </p:sp>
      <p:sp>
        <p:nvSpPr>
          <p:cNvPr name="TextBox 7" id="7"/>
          <p:cNvSpPr txBox="true"/>
          <p:nvPr/>
        </p:nvSpPr>
        <p:spPr>
          <a:xfrm rot="0">
            <a:off x="4979239" y="4385428"/>
            <a:ext cx="8329523" cy="1209675"/>
          </a:xfrm>
          <a:prstGeom prst="rect">
            <a:avLst/>
          </a:prstGeom>
        </p:spPr>
        <p:txBody>
          <a:bodyPr anchor="t" rtlCol="false" tIns="0" lIns="0" bIns="0" rIns="0">
            <a:spAutoFit/>
          </a:bodyPr>
          <a:lstStyle/>
          <a:p>
            <a:pPr algn="ctr" marL="0" indent="0" lvl="1">
              <a:lnSpc>
                <a:spcPts val="9599"/>
              </a:lnSpc>
              <a:spcBef>
                <a:spcPct val="0"/>
              </a:spcBef>
            </a:pPr>
            <a:r>
              <a:rPr lang="en-US" sz="7999">
                <a:solidFill>
                  <a:srgbClr val="3A3A66"/>
                </a:solidFill>
                <a:latin typeface="Open Sauce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DEBD3"/>
        </a:solidFill>
      </p:bgPr>
    </p:bg>
    <p:spTree>
      <p:nvGrpSpPr>
        <p:cNvPr id="1" name=""/>
        <p:cNvGrpSpPr/>
        <p:nvPr/>
      </p:nvGrpSpPr>
      <p:grpSpPr>
        <a:xfrm>
          <a:off x="0" y="0"/>
          <a:ext cx="0" cy="0"/>
          <a:chOff x="0" y="0"/>
          <a:chExt cx="0" cy="0"/>
        </a:xfrm>
      </p:grpSpPr>
      <p:sp>
        <p:nvSpPr>
          <p:cNvPr name="Freeform 2" id="2"/>
          <p:cNvSpPr/>
          <p:nvPr/>
        </p:nvSpPr>
        <p:spPr>
          <a:xfrm flipH="false" flipV="false" rot="0">
            <a:off x="-1203923" y="1028700"/>
            <a:ext cx="4662822" cy="5318808"/>
          </a:xfrm>
          <a:custGeom>
            <a:avLst/>
            <a:gdLst/>
            <a:ahLst/>
            <a:cxnLst/>
            <a:rect r="r" b="b" t="t" l="l"/>
            <a:pathLst>
              <a:path h="5318808" w="4662822">
                <a:moveTo>
                  <a:pt x="0" y="0"/>
                </a:moveTo>
                <a:lnTo>
                  <a:pt x="4662822" y="0"/>
                </a:lnTo>
                <a:lnTo>
                  <a:pt x="4662822" y="5318808"/>
                </a:lnTo>
                <a:lnTo>
                  <a:pt x="0" y="5318808"/>
                </a:lnTo>
                <a:lnTo>
                  <a:pt x="0" y="0"/>
                </a:lnTo>
                <a:close/>
              </a:path>
            </a:pathLst>
          </a:custGeom>
          <a:blipFill>
            <a:blip r:embed="rId2"/>
            <a:stretch>
              <a:fillRect l="0" t="0" r="0" b="0"/>
            </a:stretch>
          </a:blipFill>
        </p:spPr>
      </p:sp>
      <p:sp>
        <p:nvSpPr>
          <p:cNvPr name="Freeform 3" id="3"/>
          <p:cNvSpPr/>
          <p:nvPr/>
        </p:nvSpPr>
        <p:spPr>
          <a:xfrm flipH="true" flipV="false" rot="0">
            <a:off x="14829101" y="1028700"/>
            <a:ext cx="4662822" cy="5318808"/>
          </a:xfrm>
          <a:custGeom>
            <a:avLst/>
            <a:gdLst/>
            <a:ahLst/>
            <a:cxnLst/>
            <a:rect r="r" b="b" t="t" l="l"/>
            <a:pathLst>
              <a:path h="5318808" w="4662822">
                <a:moveTo>
                  <a:pt x="4662822" y="0"/>
                </a:moveTo>
                <a:lnTo>
                  <a:pt x="0" y="0"/>
                </a:lnTo>
                <a:lnTo>
                  <a:pt x="0" y="5318808"/>
                </a:lnTo>
                <a:lnTo>
                  <a:pt x="4662822" y="5318808"/>
                </a:lnTo>
                <a:lnTo>
                  <a:pt x="4662822" y="0"/>
                </a:lnTo>
                <a:close/>
              </a:path>
            </a:pathLst>
          </a:custGeom>
          <a:blipFill>
            <a:blip r:embed="rId2"/>
            <a:stretch>
              <a:fillRect l="0" t="0" r="0" b="0"/>
            </a:stretch>
          </a:blipFill>
        </p:spPr>
      </p:sp>
      <p:grpSp>
        <p:nvGrpSpPr>
          <p:cNvPr name="Group 4" id="4"/>
          <p:cNvGrpSpPr/>
          <p:nvPr/>
        </p:nvGrpSpPr>
        <p:grpSpPr>
          <a:xfrm rot="0">
            <a:off x="-270599" y="5819531"/>
            <a:ext cx="18829198" cy="4682925"/>
            <a:chOff x="0" y="0"/>
            <a:chExt cx="6256259" cy="1555966"/>
          </a:xfrm>
        </p:grpSpPr>
        <p:sp>
          <p:nvSpPr>
            <p:cNvPr name="Freeform 5" id="5"/>
            <p:cNvSpPr/>
            <p:nvPr/>
          </p:nvSpPr>
          <p:spPr>
            <a:xfrm flipH="false" flipV="false" rot="0">
              <a:off x="0" y="0"/>
              <a:ext cx="6256259" cy="1555966"/>
            </a:xfrm>
            <a:custGeom>
              <a:avLst/>
              <a:gdLst/>
              <a:ahLst/>
              <a:cxnLst/>
              <a:rect r="r" b="b" t="t" l="l"/>
              <a:pathLst>
                <a:path h="1555966" w="6256259">
                  <a:moveTo>
                    <a:pt x="0" y="0"/>
                  </a:moveTo>
                  <a:lnTo>
                    <a:pt x="6256259" y="0"/>
                  </a:lnTo>
                  <a:lnTo>
                    <a:pt x="6256259" y="1555966"/>
                  </a:lnTo>
                  <a:lnTo>
                    <a:pt x="0" y="1555966"/>
                  </a:lnTo>
                  <a:close/>
                </a:path>
              </a:pathLst>
            </a:custGeom>
            <a:solidFill>
              <a:srgbClr val="3A3A66"/>
            </a:solidFill>
            <a:ln cap="sq">
              <a:noFill/>
              <a:prstDash val="solid"/>
              <a:miter/>
            </a:ln>
          </p:spPr>
        </p:sp>
        <p:sp>
          <p:nvSpPr>
            <p:cNvPr name="TextBox 6" id="6"/>
            <p:cNvSpPr txBox="true"/>
            <p:nvPr/>
          </p:nvSpPr>
          <p:spPr>
            <a:xfrm>
              <a:off x="0" y="-19050"/>
              <a:ext cx="6256259" cy="1575016"/>
            </a:xfrm>
            <a:prstGeom prst="rect">
              <a:avLst/>
            </a:prstGeom>
          </p:spPr>
          <p:txBody>
            <a:bodyPr anchor="ctr" rtlCol="false" tIns="50800" lIns="50800" bIns="50800" rIns="50800"/>
            <a:lstStyle/>
            <a:p>
              <a:pPr algn="ctr" marL="0" indent="0" lvl="0">
                <a:lnSpc>
                  <a:spcPts val="1679"/>
                </a:lnSpc>
                <a:spcBef>
                  <a:spcPct val="0"/>
                </a:spcBef>
              </a:pPr>
            </a:p>
          </p:txBody>
        </p:sp>
      </p:grpSp>
      <p:sp>
        <p:nvSpPr>
          <p:cNvPr name="TextBox 7" id="7"/>
          <p:cNvSpPr txBox="true"/>
          <p:nvPr/>
        </p:nvSpPr>
        <p:spPr>
          <a:xfrm rot="0">
            <a:off x="3717810" y="1530827"/>
            <a:ext cx="10852379" cy="3608171"/>
          </a:xfrm>
          <a:prstGeom prst="rect">
            <a:avLst/>
          </a:prstGeom>
        </p:spPr>
        <p:txBody>
          <a:bodyPr anchor="t" rtlCol="false" tIns="0" lIns="0" bIns="0" rIns="0">
            <a:spAutoFit/>
          </a:bodyPr>
          <a:lstStyle/>
          <a:p>
            <a:pPr algn="ctr" marL="0" indent="0" lvl="0">
              <a:lnSpc>
                <a:spcPts val="14047"/>
              </a:lnSpc>
            </a:pPr>
            <a:r>
              <a:rPr lang="en-US" sz="13006">
                <a:solidFill>
                  <a:srgbClr val="3A3A66"/>
                </a:solidFill>
                <a:latin typeface="Open Sauce Heavy"/>
              </a:rPr>
              <a:t>Lampu Jalan Otomatis</a:t>
            </a:r>
          </a:p>
        </p:txBody>
      </p:sp>
      <p:sp>
        <p:nvSpPr>
          <p:cNvPr name="TextBox 8" id="8"/>
          <p:cNvSpPr txBox="true"/>
          <p:nvPr/>
        </p:nvSpPr>
        <p:spPr>
          <a:xfrm rot="0">
            <a:off x="2842888" y="6556031"/>
            <a:ext cx="12602223" cy="3200400"/>
          </a:xfrm>
          <a:prstGeom prst="rect">
            <a:avLst/>
          </a:prstGeom>
        </p:spPr>
        <p:txBody>
          <a:bodyPr anchor="t" rtlCol="false" tIns="0" lIns="0" bIns="0" rIns="0">
            <a:spAutoFit/>
          </a:bodyPr>
          <a:lstStyle/>
          <a:p>
            <a:pPr algn="l">
              <a:lnSpc>
                <a:spcPts val="5037"/>
              </a:lnSpc>
            </a:pPr>
            <a:r>
              <a:rPr lang="en-US" sz="4197" u="sng">
                <a:solidFill>
                  <a:srgbClr val="FFFFFF"/>
                </a:solidFill>
                <a:latin typeface="Open Sauce"/>
              </a:rPr>
              <a:t>Pada prinsipnya sistem ini betujuan untuk melakukan </a:t>
            </a:r>
            <a:r>
              <a:rPr lang="en-US" sz="4197" u="sng">
                <a:solidFill>
                  <a:srgbClr val="FFFFFF"/>
                </a:solidFill>
                <a:latin typeface="Open Sauce Bold"/>
              </a:rPr>
              <a:t>otomatisasi</a:t>
            </a:r>
            <a:r>
              <a:rPr lang="en-US" sz="4197" u="sng">
                <a:solidFill>
                  <a:srgbClr val="FFFFFF"/>
                </a:solidFill>
                <a:latin typeface="Open Sauce"/>
              </a:rPr>
              <a:t> lampu pada suatu jalan di perumahan berdasarkan waktu tertentu dan keadaan cahaya. Selain itu sistem ini dapat memberikan info status keadaan lampu.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DEBD3"/>
        </a:solidFill>
      </p:bgPr>
    </p:bg>
    <p:spTree>
      <p:nvGrpSpPr>
        <p:cNvPr id="1" name=""/>
        <p:cNvGrpSpPr/>
        <p:nvPr/>
      </p:nvGrpSpPr>
      <p:grpSpPr>
        <a:xfrm>
          <a:off x="0" y="0"/>
          <a:ext cx="0" cy="0"/>
          <a:chOff x="0" y="0"/>
          <a:chExt cx="0" cy="0"/>
        </a:xfrm>
      </p:grpSpPr>
      <p:grpSp>
        <p:nvGrpSpPr>
          <p:cNvPr name="Group 2" id="2"/>
          <p:cNvGrpSpPr/>
          <p:nvPr/>
        </p:nvGrpSpPr>
        <p:grpSpPr>
          <a:xfrm rot="0">
            <a:off x="5915533" y="893643"/>
            <a:ext cx="11343767" cy="2643152"/>
            <a:chOff x="0" y="0"/>
            <a:chExt cx="3112051" cy="725123"/>
          </a:xfrm>
        </p:grpSpPr>
        <p:sp>
          <p:nvSpPr>
            <p:cNvPr name="Freeform 3" id="3"/>
            <p:cNvSpPr/>
            <p:nvPr/>
          </p:nvSpPr>
          <p:spPr>
            <a:xfrm flipH="false" flipV="false" rot="0">
              <a:off x="0" y="0"/>
              <a:ext cx="3112062" cy="716625"/>
            </a:xfrm>
            <a:custGeom>
              <a:avLst/>
              <a:gdLst/>
              <a:ahLst/>
              <a:cxnLst/>
              <a:rect r="r" b="b" t="t" l="l"/>
              <a:pathLst>
                <a:path h="716625" w="3112062">
                  <a:moveTo>
                    <a:pt x="2790453" y="0"/>
                  </a:moveTo>
                  <a:lnTo>
                    <a:pt x="282407" y="0"/>
                  </a:lnTo>
                  <a:cubicBezTo>
                    <a:pt x="126426" y="0"/>
                    <a:pt x="0" y="123512"/>
                    <a:pt x="0" y="283451"/>
                  </a:cubicBezTo>
                  <a:cubicBezTo>
                    <a:pt x="0" y="400092"/>
                    <a:pt x="66279" y="495233"/>
                    <a:pt x="162037" y="539374"/>
                  </a:cubicBezTo>
                  <a:lnTo>
                    <a:pt x="162037" y="708061"/>
                  </a:lnTo>
                  <a:cubicBezTo>
                    <a:pt x="162037" y="711165"/>
                    <a:pt x="163831" y="713988"/>
                    <a:pt x="166641" y="715307"/>
                  </a:cubicBezTo>
                  <a:cubicBezTo>
                    <a:pt x="169451" y="716625"/>
                    <a:pt x="172770" y="716199"/>
                    <a:pt x="175157" y="714215"/>
                  </a:cubicBezTo>
                  <a:lnTo>
                    <a:pt x="340724" y="576563"/>
                  </a:lnTo>
                  <a:cubicBezTo>
                    <a:pt x="349202" y="569514"/>
                    <a:pt x="359880" y="565655"/>
                    <a:pt x="370906" y="565655"/>
                  </a:cubicBezTo>
                  <a:lnTo>
                    <a:pt x="2790453" y="565655"/>
                  </a:lnTo>
                  <a:cubicBezTo>
                    <a:pt x="2985613" y="565655"/>
                    <a:pt x="3112051" y="442143"/>
                    <a:pt x="3112051" y="283438"/>
                  </a:cubicBezTo>
                  <a:cubicBezTo>
                    <a:pt x="3112062" y="123512"/>
                    <a:pt x="2985613" y="0"/>
                    <a:pt x="2790453" y="0"/>
                  </a:cubicBezTo>
                  <a:close/>
                </a:path>
              </a:pathLst>
            </a:custGeom>
            <a:solidFill>
              <a:srgbClr val="3A3A66"/>
            </a:solidFill>
          </p:spPr>
        </p:sp>
        <p:sp>
          <p:nvSpPr>
            <p:cNvPr name="TextBox 4" id="4"/>
            <p:cNvSpPr txBox="true"/>
            <p:nvPr/>
          </p:nvSpPr>
          <p:spPr>
            <a:xfrm>
              <a:off x="0" y="38100"/>
              <a:ext cx="3112051" cy="496523"/>
            </a:xfrm>
            <a:prstGeom prst="rect">
              <a:avLst/>
            </a:prstGeom>
          </p:spPr>
          <p:txBody>
            <a:bodyPr anchor="ctr" rtlCol="false" tIns="50800" lIns="50800" bIns="50800" rIns="50800"/>
            <a:lstStyle/>
            <a:p>
              <a:pPr algn="ctr" marL="0" indent="0" lvl="0">
                <a:lnSpc>
                  <a:spcPts val="10234"/>
                </a:lnSpc>
                <a:spcBef>
                  <a:spcPct val="0"/>
                </a:spcBef>
              </a:pPr>
              <a:r>
                <a:rPr lang="en-US" sz="8600">
                  <a:solidFill>
                    <a:srgbClr val="FFFFFF"/>
                  </a:solidFill>
                  <a:latin typeface="Open Sauce Heavy"/>
                </a:rPr>
                <a:t>THINK ABOUT IT</a:t>
              </a:r>
            </a:p>
          </p:txBody>
        </p:sp>
      </p:grpSp>
      <p:sp>
        <p:nvSpPr>
          <p:cNvPr name="Freeform 5" id="5"/>
          <p:cNvSpPr/>
          <p:nvPr/>
        </p:nvSpPr>
        <p:spPr>
          <a:xfrm flipH="false" flipV="false" rot="0">
            <a:off x="-479737" y="464118"/>
            <a:ext cx="7942249" cy="10076126"/>
          </a:xfrm>
          <a:custGeom>
            <a:avLst/>
            <a:gdLst/>
            <a:ahLst/>
            <a:cxnLst/>
            <a:rect r="r" b="b" t="t" l="l"/>
            <a:pathLst>
              <a:path h="10076126" w="7942249">
                <a:moveTo>
                  <a:pt x="0" y="0"/>
                </a:moveTo>
                <a:lnTo>
                  <a:pt x="7942249" y="0"/>
                </a:lnTo>
                <a:lnTo>
                  <a:pt x="7942249" y="10076126"/>
                </a:lnTo>
                <a:lnTo>
                  <a:pt x="0" y="10076126"/>
                </a:lnTo>
                <a:lnTo>
                  <a:pt x="0" y="0"/>
                </a:lnTo>
                <a:close/>
              </a:path>
            </a:pathLst>
          </a:custGeom>
          <a:blipFill>
            <a:blip r:embed="rId2"/>
            <a:stretch>
              <a:fillRect l="-50539" t="0" r="-83545" b="-285403"/>
            </a:stretch>
          </a:blipFill>
        </p:spPr>
      </p:sp>
      <p:grpSp>
        <p:nvGrpSpPr>
          <p:cNvPr name="Group 6" id="6"/>
          <p:cNvGrpSpPr/>
          <p:nvPr/>
        </p:nvGrpSpPr>
        <p:grpSpPr>
          <a:xfrm rot="0">
            <a:off x="7398899" y="3375874"/>
            <a:ext cx="8377034" cy="1486973"/>
            <a:chOff x="0" y="0"/>
            <a:chExt cx="2783384" cy="494067"/>
          </a:xfrm>
        </p:grpSpPr>
        <p:sp>
          <p:nvSpPr>
            <p:cNvPr name="Freeform 7" id="7"/>
            <p:cNvSpPr/>
            <p:nvPr/>
          </p:nvSpPr>
          <p:spPr>
            <a:xfrm flipH="false" flipV="false" rot="0">
              <a:off x="0" y="0"/>
              <a:ext cx="2783384" cy="494067"/>
            </a:xfrm>
            <a:custGeom>
              <a:avLst/>
              <a:gdLst/>
              <a:ahLst/>
              <a:cxnLst/>
              <a:rect r="r" b="b" t="t" l="l"/>
              <a:pathLst>
                <a:path h="494067" w="2783384">
                  <a:moveTo>
                    <a:pt x="27726" y="0"/>
                  </a:moveTo>
                  <a:lnTo>
                    <a:pt x="2755659" y="0"/>
                  </a:lnTo>
                  <a:cubicBezTo>
                    <a:pt x="2763012" y="0"/>
                    <a:pt x="2770064" y="2921"/>
                    <a:pt x="2775264" y="8121"/>
                  </a:cubicBezTo>
                  <a:cubicBezTo>
                    <a:pt x="2780463" y="13320"/>
                    <a:pt x="2783384" y="20372"/>
                    <a:pt x="2783384" y="27726"/>
                  </a:cubicBezTo>
                  <a:lnTo>
                    <a:pt x="2783384" y="466342"/>
                  </a:lnTo>
                  <a:cubicBezTo>
                    <a:pt x="2783384" y="473695"/>
                    <a:pt x="2780463" y="480747"/>
                    <a:pt x="2775264" y="485947"/>
                  </a:cubicBezTo>
                  <a:cubicBezTo>
                    <a:pt x="2770064" y="491146"/>
                    <a:pt x="2763012" y="494067"/>
                    <a:pt x="2755659" y="494067"/>
                  </a:cubicBezTo>
                  <a:lnTo>
                    <a:pt x="27726" y="494067"/>
                  </a:lnTo>
                  <a:cubicBezTo>
                    <a:pt x="20372" y="494067"/>
                    <a:pt x="13320" y="491146"/>
                    <a:pt x="8121" y="485947"/>
                  </a:cubicBezTo>
                  <a:cubicBezTo>
                    <a:pt x="2921" y="480747"/>
                    <a:pt x="0" y="473695"/>
                    <a:pt x="0" y="466342"/>
                  </a:cubicBezTo>
                  <a:lnTo>
                    <a:pt x="0" y="27726"/>
                  </a:lnTo>
                  <a:cubicBezTo>
                    <a:pt x="0" y="20372"/>
                    <a:pt x="2921" y="13320"/>
                    <a:pt x="8121" y="8121"/>
                  </a:cubicBezTo>
                  <a:cubicBezTo>
                    <a:pt x="13320" y="2921"/>
                    <a:pt x="20372" y="0"/>
                    <a:pt x="27726" y="0"/>
                  </a:cubicBezTo>
                  <a:close/>
                </a:path>
              </a:pathLst>
            </a:custGeom>
            <a:solidFill>
              <a:srgbClr val="3A3A66"/>
            </a:solidFill>
            <a:ln cap="rnd">
              <a:noFill/>
              <a:prstDash val="solid"/>
              <a:round/>
            </a:ln>
          </p:spPr>
        </p:sp>
        <p:sp>
          <p:nvSpPr>
            <p:cNvPr name="TextBox 8" id="8"/>
            <p:cNvSpPr txBox="true"/>
            <p:nvPr/>
          </p:nvSpPr>
          <p:spPr>
            <a:xfrm>
              <a:off x="0" y="0"/>
              <a:ext cx="2783384" cy="494067"/>
            </a:xfrm>
            <a:prstGeom prst="rect">
              <a:avLst/>
            </a:prstGeom>
          </p:spPr>
          <p:txBody>
            <a:bodyPr anchor="ctr" rtlCol="false" tIns="254000" lIns="254000" bIns="254000" rIns="254000"/>
            <a:lstStyle/>
            <a:p>
              <a:pPr algn="l" marL="906782" indent="-453391" lvl="1">
                <a:lnSpc>
                  <a:spcPts val="5040"/>
                </a:lnSpc>
                <a:buFont typeface="Arial"/>
                <a:buChar char="•"/>
              </a:pPr>
              <a:r>
                <a:rPr lang="en-US" sz="4200">
                  <a:solidFill>
                    <a:srgbClr val="FFFFFF"/>
                  </a:solidFill>
                  <a:latin typeface="Open Sauce"/>
                </a:rPr>
                <a:t>Alat dan bahan</a:t>
              </a:r>
            </a:p>
          </p:txBody>
        </p:sp>
      </p:grpSp>
      <p:grpSp>
        <p:nvGrpSpPr>
          <p:cNvPr name="Group 9" id="9"/>
          <p:cNvGrpSpPr/>
          <p:nvPr/>
        </p:nvGrpSpPr>
        <p:grpSpPr>
          <a:xfrm rot="0">
            <a:off x="7398899" y="5032520"/>
            <a:ext cx="8377034" cy="2113462"/>
            <a:chOff x="0" y="0"/>
            <a:chExt cx="2783384" cy="702227"/>
          </a:xfrm>
        </p:grpSpPr>
        <p:sp>
          <p:nvSpPr>
            <p:cNvPr name="Freeform 10" id="10"/>
            <p:cNvSpPr/>
            <p:nvPr/>
          </p:nvSpPr>
          <p:spPr>
            <a:xfrm flipH="false" flipV="false" rot="0">
              <a:off x="0" y="0"/>
              <a:ext cx="2783384" cy="702227"/>
            </a:xfrm>
            <a:custGeom>
              <a:avLst/>
              <a:gdLst/>
              <a:ahLst/>
              <a:cxnLst/>
              <a:rect r="r" b="b" t="t" l="l"/>
              <a:pathLst>
                <a:path h="702227" w="2783384">
                  <a:moveTo>
                    <a:pt x="27726" y="0"/>
                  </a:moveTo>
                  <a:lnTo>
                    <a:pt x="2755659" y="0"/>
                  </a:lnTo>
                  <a:cubicBezTo>
                    <a:pt x="2763012" y="0"/>
                    <a:pt x="2770064" y="2921"/>
                    <a:pt x="2775264" y="8121"/>
                  </a:cubicBezTo>
                  <a:cubicBezTo>
                    <a:pt x="2780463" y="13320"/>
                    <a:pt x="2783384" y="20372"/>
                    <a:pt x="2783384" y="27726"/>
                  </a:cubicBezTo>
                  <a:lnTo>
                    <a:pt x="2783384" y="674501"/>
                  </a:lnTo>
                  <a:cubicBezTo>
                    <a:pt x="2783384" y="681855"/>
                    <a:pt x="2780463" y="688907"/>
                    <a:pt x="2775264" y="694106"/>
                  </a:cubicBezTo>
                  <a:cubicBezTo>
                    <a:pt x="2770064" y="699306"/>
                    <a:pt x="2763012" y="702227"/>
                    <a:pt x="2755659" y="702227"/>
                  </a:cubicBezTo>
                  <a:lnTo>
                    <a:pt x="27726" y="702227"/>
                  </a:lnTo>
                  <a:cubicBezTo>
                    <a:pt x="20372" y="702227"/>
                    <a:pt x="13320" y="699306"/>
                    <a:pt x="8121" y="694106"/>
                  </a:cubicBezTo>
                  <a:cubicBezTo>
                    <a:pt x="2921" y="688907"/>
                    <a:pt x="0" y="681855"/>
                    <a:pt x="0" y="674501"/>
                  </a:cubicBezTo>
                  <a:lnTo>
                    <a:pt x="0" y="27726"/>
                  </a:lnTo>
                  <a:cubicBezTo>
                    <a:pt x="0" y="20372"/>
                    <a:pt x="2921" y="13320"/>
                    <a:pt x="8121" y="8121"/>
                  </a:cubicBezTo>
                  <a:cubicBezTo>
                    <a:pt x="13320" y="2921"/>
                    <a:pt x="20372" y="0"/>
                    <a:pt x="27726" y="0"/>
                  </a:cubicBezTo>
                  <a:close/>
                </a:path>
              </a:pathLst>
            </a:custGeom>
            <a:solidFill>
              <a:srgbClr val="3A3A66"/>
            </a:solidFill>
            <a:ln cap="rnd">
              <a:noFill/>
              <a:prstDash val="solid"/>
              <a:round/>
            </a:ln>
          </p:spPr>
        </p:sp>
        <p:sp>
          <p:nvSpPr>
            <p:cNvPr name="TextBox 11" id="11"/>
            <p:cNvSpPr txBox="true"/>
            <p:nvPr/>
          </p:nvSpPr>
          <p:spPr>
            <a:xfrm>
              <a:off x="0" y="0"/>
              <a:ext cx="2783384" cy="702227"/>
            </a:xfrm>
            <a:prstGeom prst="rect">
              <a:avLst/>
            </a:prstGeom>
          </p:spPr>
          <p:txBody>
            <a:bodyPr anchor="ctr" rtlCol="false" tIns="254000" lIns="254000" bIns="254000" rIns="254000"/>
            <a:lstStyle/>
            <a:p>
              <a:pPr algn="l" marL="906782" indent="-453391" lvl="1">
                <a:lnSpc>
                  <a:spcPts val="5040"/>
                </a:lnSpc>
                <a:buFont typeface="Arial"/>
                <a:buChar char="•"/>
              </a:pPr>
              <a:r>
                <a:rPr lang="en-US" sz="4200">
                  <a:solidFill>
                    <a:srgbClr val="FFFFFF"/>
                  </a:solidFill>
                  <a:latin typeface="Open Sauce"/>
                </a:rPr>
                <a:t>Alur kerja sistem</a:t>
              </a:r>
            </a:p>
          </p:txBody>
        </p:sp>
      </p:grpSp>
      <p:grpSp>
        <p:nvGrpSpPr>
          <p:cNvPr name="Group 12" id="12"/>
          <p:cNvGrpSpPr/>
          <p:nvPr/>
        </p:nvGrpSpPr>
        <p:grpSpPr>
          <a:xfrm rot="0">
            <a:off x="7398899" y="7315655"/>
            <a:ext cx="8377034" cy="2113462"/>
            <a:chOff x="0" y="0"/>
            <a:chExt cx="2783384" cy="702227"/>
          </a:xfrm>
        </p:grpSpPr>
        <p:sp>
          <p:nvSpPr>
            <p:cNvPr name="Freeform 13" id="13"/>
            <p:cNvSpPr/>
            <p:nvPr/>
          </p:nvSpPr>
          <p:spPr>
            <a:xfrm flipH="false" flipV="false" rot="0">
              <a:off x="0" y="0"/>
              <a:ext cx="2783384" cy="702227"/>
            </a:xfrm>
            <a:custGeom>
              <a:avLst/>
              <a:gdLst/>
              <a:ahLst/>
              <a:cxnLst/>
              <a:rect r="r" b="b" t="t" l="l"/>
              <a:pathLst>
                <a:path h="702227" w="2783384">
                  <a:moveTo>
                    <a:pt x="27726" y="0"/>
                  </a:moveTo>
                  <a:lnTo>
                    <a:pt x="2755659" y="0"/>
                  </a:lnTo>
                  <a:cubicBezTo>
                    <a:pt x="2763012" y="0"/>
                    <a:pt x="2770064" y="2921"/>
                    <a:pt x="2775264" y="8121"/>
                  </a:cubicBezTo>
                  <a:cubicBezTo>
                    <a:pt x="2780463" y="13320"/>
                    <a:pt x="2783384" y="20372"/>
                    <a:pt x="2783384" y="27726"/>
                  </a:cubicBezTo>
                  <a:lnTo>
                    <a:pt x="2783384" y="674501"/>
                  </a:lnTo>
                  <a:cubicBezTo>
                    <a:pt x="2783384" y="681855"/>
                    <a:pt x="2780463" y="688907"/>
                    <a:pt x="2775264" y="694106"/>
                  </a:cubicBezTo>
                  <a:cubicBezTo>
                    <a:pt x="2770064" y="699306"/>
                    <a:pt x="2763012" y="702227"/>
                    <a:pt x="2755659" y="702227"/>
                  </a:cubicBezTo>
                  <a:lnTo>
                    <a:pt x="27726" y="702227"/>
                  </a:lnTo>
                  <a:cubicBezTo>
                    <a:pt x="20372" y="702227"/>
                    <a:pt x="13320" y="699306"/>
                    <a:pt x="8121" y="694106"/>
                  </a:cubicBezTo>
                  <a:cubicBezTo>
                    <a:pt x="2921" y="688907"/>
                    <a:pt x="0" y="681855"/>
                    <a:pt x="0" y="674501"/>
                  </a:cubicBezTo>
                  <a:lnTo>
                    <a:pt x="0" y="27726"/>
                  </a:lnTo>
                  <a:cubicBezTo>
                    <a:pt x="0" y="20372"/>
                    <a:pt x="2921" y="13320"/>
                    <a:pt x="8121" y="8121"/>
                  </a:cubicBezTo>
                  <a:cubicBezTo>
                    <a:pt x="13320" y="2921"/>
                    <a:pt x="20372" y="0"/>
                    <a:pt x="27726" y="0"/>
                  </a:cubicBezTo>
                  <a:close/>
                </a:path>
              </a:pathLst>
            </a:custGeom>
            <a:solidFill>
              <a:srgbClr val="3A3A66"/>
            </a:solidFill>
            <a:ln cap="rnd">
              <a:noFill/>
              <a:prstDash val="solid"/>
              <a:round/>
            </a:ln>
          </p:spPr>
        </p:sp>
        <p:sp>
          <p:nvSpPr>
            <p:cNvPr name="TextBox 14" id="14"/>
            <p:cNvSpPr txBox="true"/>
            <p:nvPr/>
          </p:nvSpPr>
          <p:spPr>
            <a:xfrm>
              <a:off x="0" y="0"/>
              <a:ext cx="2783384" cy="702227"/>
            </a:xfrm>
            <a:prstGeom prst="rect">
              <a:avLst/>
            </a:prstGeom>
          </p:spPr>
          <p:txBody>
            <a:bodyPr anchor="ctr" rtlCol="false" tIns="254000" lIns="254000" bIns="254000" rIns="254000"/>
            <a:lstStyle/>
            <a:p>
              <a:pPr algn="l" marL="906782" indent="-453391" lvl="1">
                <a:lnSpc>
                  <a:spcPts val="5040"/>
                </a:lnSpc>
                <a:spcBef>
                  <a:spcPct val="0"/>
                </a:spcBef>
                <a:buFont typeface="Arial"/>
                <a:buChar char="•"/>
              </a:pPr>
              <a:r>
                <a:rPr lang="en-US" sz="4200">
                  <a:solidFill>
                    <a:srgbClr val="FFFFFF"/>
                  </a:solidFill>
                  <a:latin typeface="Open Sauce"/>
                </a:rPr>
                <a:t>Rancangan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grpSp>
        <p:nvGrpSpPr>
          <p:cNvPr name="Group 2" id="2"/>
          <p:cNvGrpSpPr/>
          <p:nvPr/>
        </p:nvGrpSpPr>
        <p:grpSpPr>
          <a:xfrm rot="0">
            <a:off x="965039" y="2662668"/>
            <a:ext cx="3960647" cy="6686604"/>
            <a:chOff x="0" y="0"/>
            <a:chExt cx="1315979" cy="2221716"/>
          </a:xfrm>
        </p:grpSpPr>
        <p:sp>
          <p:nvSpPr>
            <p:cNvPr name="Freeform 3" id="3"/>
            <p:cNvSpPr/>
            <p:nvPr/>
          </p:nvSpPr>
          <p:spPr>
            <a:xfrm flipH="false" flipV="false" rot="0">
              <a:off x="0" y="0"/>
              <a:ext cx="1315979" cy="2221716"/>
            </a:xfrm>
            <a:custGeom>
              <a:avLst/>
              <a:gdLst/>
              <a:ahLst/>
              <a:cxnLst/>
              <a:rect r="r" b="b" t="t" l="l"/>
              <a:pathLst>
                <a:path h="2221716" w="1315979">
                  <a:moveTo>
                    <a:pt x="58641" y="0"/>
                  </a:moveTo>
                  <a:lnTo>
                    <a:pt x="1257338" y="0"/>
                  </a:lnTo>
                  <a:cubicBezTo>
                    <a:pt x="1289725" y="0"/>
                    <a:pt x="1315979" y="26255"/>
                    <a:pt x="1315979" y="58641"/>
                  </a:cubicBezTo>
                  <a:lnTo>
                    <a:pt x="1315979" y="2163074"/>
                  </a:lnTo>
                  <a:cubicBezTo>
                    <a:pt x="1315979" y="2178627"/>
                    <a:pt x="1309801" y="2193543"/>
                    <a:pt x="1298804" y="2204540"/>
                  </a:cubicBezTo>
                  <a:cubicBezTo>
                    <a:pt x="1287806" y="2215537"/>
                    <a:pt x="1272891" y="2221716"/>
                    <a:pt x="1257338" y="2221716"/>
                  </a:cubicBezTo>
                  <a:lnTo>
                    <a:pt x="58641" y="2221716"/>
                  </a:lnTo>
                  <a:cubicBezTo>
                    <a:pt x="43089" y="2221716"/>
                    <a:pt x="28173" y="2215537"/>
                    <a:pt x="17176" y="2204540"/>
                  </a:cubicBezTo>
                  <a:cubicBezTo>
                    <a:pt x="6178" y="2193543"/>
                    <a:pt x="0" y="2178627"/>
                    <a:pt x="0" y="2163074"/>
                  </a:cubicBezTo>
                  <a:lnTo>
                    <a:pt x="0" y="58641"/>
                  </a:lnTo>
                  <a:cubicBezTo>
                    <a:pt x="0" y="43089"/>
                    <a:pt x="6178" y="28173"/>
                    <a:pt x="17176" y="17176"/>
                  </a:cubicBezTo>
                  <a:cubicBezTo>
                    <a:pt x="28173" y="6178"/>
                    <a:pt x="43089" y="0"/>
                    <a:pt x="58641" y="0"/>
                  </a:cubicBezTo>
                  <a:close/>
                </a:path>
              </a:pathLst>
            </a:custGeom>
            <a:solidFill>
              <a:srgbClr val="FFFFFF"/>
            </a:solidFill>
            <a:ln cap="rnd">
              <a:noFill/>
              <a:prstDash val="solid"/>
              <a:round/>
            </a:ln>
          </p:spPr>
        </p:sp>
        <p:sp>
          <p:nvSpPr>
            <p:cNvPr name="TextBox 4" id="4"/>
            <p:cNvSpPr txBox="true"/>
            <p:nvPr/>
          </p:nvSpPr>
          <p:spPr>
            <a:xfrm>
              <a:off x="0" y="9525"/>
              <a:ext cx="1315979" cy="2212191"/>
            </a:xfrm>
            <a:prstGeom prst="rect">
              <a:avLst/>
            </a:prstGeom>
          </p:spPr>
          <p:txBody>
            <a:bodyPr anchor="ctr" rtlCol="false" tIns="254000" lIns="254000" bIns="254000" rIns="254000"/>
            <a:lstStyle/>
            <a:p>
              <a:pPr algn="ctr" marL="0" indent="0" lvl="1">
                <a:lnSpc>
                  <a:spcPts val="3120"/>
                </a:lnSpc>
                <a:spcBef>
                  <a:spcPct val="0"/>
                </a:spcBef>
              </a:pPr>
            </a:p>
          </p:txBody>
        </p:sp>
      </p:grpSp>
      <p:grpSp>
        <p:nvGrpSpPr>
          <p:cNvPr name="Group 5" id="5"/>
          <p:cNvGrpSpPr/>
          <p:nvPr/>
        </p:nvGrpSpPr>
        <p:grpSpPr>
          <a:xfrm rot="0">
            <a:off x="9230217" y="2662668"/>
            <a:ext cx="3960647" cy="6686604"/>
            <a:chOff x="0" y="0"/>
            <a:chExt cx="1315979" cy="2221716"/>
          </a:xfrm>
        </p:grpSpPr>
        <p:sp>
          <p:nvSpPr>
            <p:cNvPr name="Freeform 6" id="6"/>
            <p:cNvSpPr/>
            <p:nvPr/>
          </p:nvSpPr>
          <p:spPr>
            <a:xfrm flipH="false" flipV="false" rot="0">
              <a:off x="0" y="0"/>
              <a:ext cx="1315979" cy="2221716"/>
            </a:xfrm>
            <a:custGeom>
              <a:avLst/>
              <a:gdLst/>
              <a:ahLst/>
              <a:cxnLst/>
              <a:rect r="r" b="b" t="t" l="l"/>
              <a:pathLst>
                <a:path h="2221716" w="1315979">
                  <a:moveTo>
                    <a:pt x="58641" y="0"/>
                  </a:moveTo>
                  <a:lnTo>
                    <a:pt x="1257338" y="0"/>
                  </a:lnTo>
                  <a:cubicBezTo>
                    <a:pt x="1289725" y="0"/>
                    <a:pt x="1315979" y="26255"/>
                    <a:pt x="1315979" y="58641"/>
                  </a:cubicBezTo>
                  <a:lnTo>
                    <a:pt x="1315979" y="2163074"/>
                  </a:lnTo>
                  <a:cubicBezTo>
                    <a:pt x="1315979" y="2178627"/>
                    <a:pt x="1309801" y="2193543"/>
                    <a:pt x="1298804" y="2204540"/>
                  </a:cubicBezTo>
                  <a:cubicBezTo>
                    <a:pt x="1287806" y="2215537"/>
                    <a:pt x="1272891" y="2221716"/>
                    <a:pt x="1257338" y="2221716"/>
                  </a:cubicBezTo>
                  <a:lnTo>
                    <a:pt x="58641" y="2221716"/>
                  </a:lnTo>
                  <a:cubicBezTo>
                    <a:pt x="43089" y="2221716"/>
                    <a:pt x="28173" y="2215537"/>
                    <a:pt x="17176" y="2204540"/>
                  </a:cubicBezTo>
                  <a:cubicBezTo>
                    <a:pt x="6178" y="2193543"/>
                    <a:pt x="0" y="2178627"/>
                    <a:pt x="0" y="2163074"/>
                  </a:cubicBezTo>
                  <a:lnTo>
                    <a:pt x="0" y="58641"/>
                  </a:lnTo>
                  <a:cubicBezTo>
                    <a:pt x="0" y="43089"/>
                    <a:pt x="6178" y="28173"/>
                    <a:pt x="17176" y="17176"/>
                  </a:cubicBezTo>
                  <a:cubicBezTo>
                    <a:pt x="28173" y="6178"/>
                    <a:pt x="43089" y="0"/>
                    <a:pt x="58641" y="0"/>
                  </a:cubicBezTo>
                  <a:close/>
                </a:path>
              </a:pathLst>
            </a:custGeom>
            <a:solidFill>
              <a:srgbClr val="FFFFFF"/>
            </a:solidFill>
            <a:ln cap="rnd">
              <a:noFill/>
              <a:prstDash val="solid"/>
              <a:round/>
            </a:ln>
          </p:spPr>
        </p:sp>
        <p:sp>
          <p:nvSpPr>
            <p:cNvPr name="TextBox 7" id="7"/>
            <p:cNvSpPr txBox="true"/>
            <p:nvPr/>
          </p:nvSpPr>
          <p:spPr>
            <a:xfrm>
              <a:off x="0" y="9525"/>
              <a:ext cx="1315979" cy="2212191"/>
            </a:xfrm>
            <a:prstGeom prst="rect">
              <a:avLst/>
            </a:prstGeom>
          </p:spPr>
          <p:txBody>
            <a:bodyPr anchor="ctr" rtlCol="false" tIns="254000" lIns="254000" bIns="254000" rIns="254000"/>
            <a:lstStyle/>
            <a:p>
              <a:pPr algn="ctr" marL="0" indent="0" lvl="1">
                <a:lnSpc>
                  <a:spcPts val="3120"/>
                </a:lnSpc>
                <a:spcBef>
                  <a:spcPct val="0"/>
                </a:spcBef>
              </a:pPr>
            </a:p>
          </p:txBody>
        </p:sp>
      </p:grpSp>
      <p:grpSp>
        <p:nvGrpSpPr>
          <p:cNvPr name="Group 8" id="8"/>
          <p:cNvGrpSpPr/>
          <p:nvPr/>
        </p:nvGrpSpPr>
        <p:grpSpPr>
          <a:xfrm rot="0">
            <a:off x="5098119" y="2662668"/>
            <a:ext cx="3960647" cy="6686604"/>
            <a:chOff x="0" y="0"/>
            <a:chExt cx="1315979" cy="2221716"/>
          </a:xfrm>
        </p:grpSpPr>
        <p:sp>
          <p:nvSpPr>
            <p:cNvPr name="Freeform 9" id="9"/>
            <p:cNvSpPr/>
            <p:nvPr/>
          </p:nvSpPr>
          <p:spPr>
            <a:xfrm flipH="false" flipV="false" rot="0">
              <a:off x="0" y="0"/>
              <a:ext cx="1315979" cy="2221716"/>
            </a:xfrm>
            <a:custGeom>
              <a:avLst/>
              <a:gdLst/>
              <a:ahLst/>
              <a:cxnLst/>
              <a:rect r="r" b="b" t="t" l="l"/>
              <a:pathLst>
                <a:path h="2221716" w="1315979">
                  <a:moveTo>
                    <a:pt x="58641" y="0"/>
                  </a:moveTo>
                  <a:lnTo>
                    <a:pt x="1257338" y="0"/>
                  </a:lnTo>
                  <a:cubicBezTo>
                    <a:pt x="1289725" y="0"/>
                    <a:pt x="1315979" y="26255"/>
                    <a:pt x="1315979" y="58641"/>
                  </a:cubicBezTo>
                  <a:lnTo>
                    <a:pt x="1315979" y="2163074"/>
                  </a:lnTo>
                  <a:cubicBezTo>
                    <a:pt x="1315979" y="2178627"/>
                    <a:pt x="1309801" y="2193543"/>
                    <a:pt x="1298804" y="2204540"/>
                  </a:cubicBezTo>
                  <a:cubicBezTo>
                    <a:pt x="1287806" y="2215537"/>
                    <a:pt x="1272891" y="2221716"/>
                    <a:pt x="1257338" y="2221716"/>
                  </a:cubicBezTo>
                  <a:lnTo>
                    <a:pt x="58641" y="2221716"/>
                  </a:lnTo>
                  <a:cubicBezTo>
                    <a:pt x="43089" y="2221716"/>
                    <a:pt x="28173" y="2215537"/>
                    <a:pt x="17176" y="2204540"/>
                  </a:cubicBezTo>
                  <a:cubicBezTo>
                    <a:pt x="6178" y="2193543"/>
                    <a:pt x="0" y="2178627"/>
                    <a:pt x="0" y="2163074"/>
                  </a:cubicBezTo>
                  <a:lnTo>
                    <a:pt x="0" y="58641"/>
                  </a:lnTo>
                  <a:cubicBezTo>
                    <a:pt x="0" y="43089"/>
                    <a:pt x="6178" y="28173"/>
                    <a:pt x="17176" y="17176"/>
                  </a:cubicBezTo>
                  <a:cubicBezTo>
                    <a:pt x="28173" y="6178"/>
                    <a:pt x="43089" y="0"/>
                    <a:pt x="58641" y="0"/>
                  </a:cubicBezTo>
                  <a:close/>
                </a:path>
              </a:pathLst>
            </a:custGeom>
            <a:solidFill>
              <a:srgbClr val="FFFFFF"/>
            </a:solidFill>
            <a:ln cap="rnd">
              <a:noFill/>
              <a:prstDash val="solid"/>
              <a:round/>
            </a:ln>
          </p:spPr>
        </p:sp>
        <p:sp>
          <p:nvSpPr>
            <p:cNvPr name="TextBox 10" id="10"/>
            <p:cNvSpPr txBox="true"/>
            <p:nvPr/>
          </p:nvSpPr>
          <p:spPr>
            <a:xfrm>
              <a:off x="0" y="9525"/>
              <a:ext cx="1315979" cy="2212191"/>
            </a:xfrm>
            <a:prstGeom prst="rect">
              <a:avLst/>
            </a:prstGeom>
          </p:spPr>
          <p:txBody>
            <a:bodyPr anchor="ctr" rtlCol="false" tIns="254000" lIns="254000" bIns="254000" rIns="254000"/>
            <a:lstStyle/>
            <a:p>
              <a:pPr algn="ctr" marL="0" indent="0" lvl="1">
                <a:lnSpc>
                  <a:spcPts val="3120"/>
                </a:lnSpc>
                <a:spcBef>
                  <a:spcPct val="0"/>
                </a:spcBef>
              </a:pPr>
            </a:p>
          </p:txBody>
        </p:sp>
      </p:grpSp>
      <p:grpSp>
        <p:nvGrpSpPr>
          <p:cNvPr name="Group 11" id="11"/>
          <p:cNvGrpSpPr/>
          <p:nvPr/>
        </p:nvGrpSpPr>
        <p:grpSpPr>
          <a:xfrm rot="0">
            <a:off x="13362314" y="2662668"/>
            <a:ext cx="3960647" cy="6686604"/>
            <a:chOff x="0" y="0"/>
            <a:chExt cx="1315979" cy="2221716"/>
          </a:xfrm>
        </p:grpSpPr>
        <p:sp>
          <p:nvSpPr>
            <p:cNvPr name="Freeform 12" id="12"/>
            <p:cNvSpPr/>
            <p:nvPr/>
          </p:nvSpPr>
          <p:spPr>
            <a:xfrm flipH="false" flipV="false" rot="0">
              <a:off x="0" y="0"/>
              <a:ext cx="1315979" cy="2221716"/>
            </a:xfrm>
            <a:custGeom>
              <a:avLst/>
              <a:gdLst/>
              <a:ahLst/>
              <a:cxnLst/>
              <a:rect r="r" b="b" t="t" l="l"/>
              <a:pathLst>
                <a:path h="2221716" w="1315979">
                  <a:moveTo>
                    <a:pt x="58641" y="0"/>
                  </a:moveTo>
                  <a:lnTo>
                    <a:pt x="1257338" y="0"/>
                  </a:lnTo>
                  <a:cubicBezTo>
                    <a:pt x="1289725" y="0"/>
                    <a:pt x="1315979" y="26255"/>
                    <a:pt x="1315979" y="58641"/>
                  </a:cubicBezTo>
                  <a:lnTo>
                    <a:pt x="1315979" y="2163074"/>
                  </a:lnTo>
                  <a:cubicBezTo>
                    <a:pt x="1315979" y="2178627"/>
                    <a:pt x="1309801" y="2193543"/>
                    <a:pt x="1298804" y="2204540"/>
                  </a:cubicBezTo>
                  <a:cubicBezTo>
                    <a:pt x="1287806" y="2215537"/>
                    <a:pt x="1272891" y="2221716"/>
                    <a:pt x="1257338" y="2221716"/>
                  </a:cubicBezTo>
                  <a:lnTo>
                    <a:pt x="58641" y="2221716"/>
                  </a:lnTo>
                  <a:cubicBezTo>
                    <a:pt x="43089" y="2221716"/>
                    <a:pt x="28173" y="2215537"/>
                    <a:pt x="17176" y="2204540"/>
                  </a:cubicBezTo>
                  <a:cubicBezTo>
                    <a:pt x="6178" y="2193543"/>
                    <a:pt x="0" y="2178627"/>
                    <a:pt x="0" y="2163074"/>
                  </a:cubicBezTo>
                  <a:lnTo>
                    <a:pt x="0" y="58641"/>
                  </a:lnTo>
                  <a:cubicBezTo>
                    <a:pt x="0" y="43089"/>
                    <a:pt x="6178" y="28173"/>
                    <a:pt x="17176" y="17176"/>
                  </a:cubicBezTo>
                  <a:cubicBezTo>
                    <a:pt x="28173" y="6178"/>
                    <a:pt x="43089" y="0"/>
                    <a:pt x="58641" y="0"/>
                  </a:cubicBezTo>
                  <a:close/>
                </a:path>
              </a:pathLst>
            </a:custGeom>
            <a:solidFill>
              <a:srgbClr val="FFFFFF"/>
            </a:solidFill>
            <a:ln cap="rnd">
              <a:noFill/>
              <a:prstDash val="solid"/>
              <a:round/>
            </a:ln>
          </p:spPr>
        </p:sp>
        <p:sp>
          <p:nvSpPr>
            <p:cNvPr name="TextBox 13" id="13"/>
            <p:cNvSpPr txBox="true"/>
            <p:nvPr/>
          </p:nvSpPr>
          <p:spPr>
            <a:xfrm>
              <a:off x="0" y="9525"/>
              <a:ext cx="1315979" cy="2212191"/>
            </a:xfrm>
            <a:prstGeom prst="rect">
              <a:avLst/>
            </a:prstGeom>
          </p:spPr>
          <p:txBody>
            <a:bodyPr anchor="ctr" rtlCol="false" tIns="254000" lIns="254000" bIns="254000" rIns="254000"/>
            <a:lstStyle/>
            <a:p>
              <a:pPr algn="ctr" marL="0" indent="0" lvl="1">
                <a:lnSpc>
                  <a:spcPts val="3120"/>
                </a:lnSpc>
                <a:spcBef>
                  <a:spcPct val="0"/>
                </a:spcBef>
              </a:pPr>
            </a:p>
          </p:txBody>
        </p:sp>
      </p:grpSp>
      <p:sp>
        <p:nvSpPr>
          <p:cNvPr name="AutoShape 14" id="14"/>
          <p:cNvSpPr/>
          <p:nvPr/>
        </p:nvSpPr>
        <p:spPr>
          <a:xfrm flipV="true">
            <a:off x="965039" y="6005971"/>
            <a:ext cx="3960647" cy="0"/>
          </a:xfrm>
          <a:prstGeom prst="line">
            <a:avLst/>
          </a:prstGeom>
          <a:ln cap="flat" w="38100">
            <a:solidFill>
              <a:srgbClr val="3A3A66"/>
            </a:solidFill>
            <a:prstDash val="solid"/>
            <a:headEnd type="none" len="sm" w="sm"/>
            <a:tailEnd type="none" len="sm" w="sm"/>
          </a:ln>
        </p:spPr>
      </p:sp>
      <p:sp>
        <p:nvSpPr>
          <p:cNvPr name="AutoShape 15" id="15"/>
          <p:cNvSpPr/>
          <p:nvPr/>
        </p:nvSpPr>
        <p:spPr>
          <a:xfrm flipV="true">
            <a:off x="9230217" y="6005971"/>
            <a:ext cx="3960647" cy="0"/>
          </a:xfrm>
          <a:prstGeom prst="line">
            <a:avLst/>
          </a:prstGeom>
          <a:ln cap="flat" w="38100">
            <a:solidFill>
              <a:srgbClr val="3A3A66"/>
            </a:solidFill>
            <a:prstDash val="solid"/>
            <a:headEnd type="none" len="sm" w="sm"/>
            <a:tailEnd type="none" len="sm" w="sm"/>
          </a:ln>
        </p:spPr>
      </p:sp>
      <p:sp>
        <p:nvSpPr>
          <p:cNvPr name="AutoShape 16" id="16"/>
          <p:cNvSpPr/>
          <p:nvPr/>
        </p:nvSpPr>
        <p:spPr>
          <a:xfrm flipV="true">
            <a:off x="5098119" y="6005971"/>
            <a:ext cx="3960647" cy="0"/>
          </a:xfrm>
          <a:prstGeom prst="line">
            <a:avLst/>
          </a:prstGeom>
          <a:ln cap="flat" w="38100">
            <a:solidFill>
              <a:srgbClr val="3A3A66"/>
            </a:solidFill>
            <a:prstDash val="solid"/>
            <a:headEnd type="none" len="sm" w="sm"/>
            <a:tailEnd type="none" len="sm" w="sm"/>
          </a:ln>
        </p:spPr>
      </p:sp>
      <p:sp>
        <p:nvSpPr>
          <p:cNvPr name="AutoShape 17" id="17"/>
          <p:cNvSpPr/>
          <p:nvPr/>
        </p:nvSpPr>
        <p:spPr>
          <a:xfrm flipV="true">
            <a:off x="13362314" y="6005971"/>
            <a:ext cx="3960647" cy="0"/>
          </a:xfrm>
          <a:prstGeom prst="line">
            <a:avLst/>
          </a:prstGeom>
          <a:ln cap="flat" w="38100">
            <a:solidFill>
              <a:srgbClr val="3A3A66"/>
            </a:solidFill>
            <a:prstDash val="solid"/>
            <a:headEnd type="none" len="sm" w="sm"/>
            <a:tailEnd type="none" len="sm" w="sm"/>
          </a:ln>
        </p:spPr>
      </p:sp>
      <p:sp>
        <p:nvSpPr>
          <p:cNvPr name="Freeform 18" id="18"/>
          <p:cNvSpPr/>
          <p:nvPr/>
        </p:nvSpPr>
        <p:spPr>
          <a:xfrm flipH="false" flipV="false" rot="0">
            <a:off x="1502724" y="3166821"/>
            <a:ext cx="2833396" cy="2309351"/>
          </a:xfrm>
          <a:custGeom>
            <a:avLst/>
            <a:gdLst/>
            <a:ahLst/>
            <a:cxnLst/>
            <a:rect r="r" b="b" t="t" l="l"/>
            <a:pathLst>
              <a:path h="2309351" w="2833396">
                <a:moveTo>
                  <a:pt x="0" y="0"/>
                </a:moveTo>
                <a:lnTo>
                  <a:pt x="2833395" y="0"/>
                </a:lnTo>
                <a:lnTo>
                  <a:pt x="2833395" y="2309351"/>
                </a:lnTo>
                <a:lnTo>
                  <a:pt x="0" y="2309351"/>
                </a:lnTo>
                <a:lnTo>
                  <a:pt x="0" y="0"/>
                </a:lnTo>
                <a:close/>
              </a:path>
            </a:pathLst>
          </a:custGeom>
          <a:blipFill>
            <a:blip r:embed="rId2"/>
            <a:stretch>
              <a:fillRect l="0" t="0" r="0" b="0"/>
            </a:stretch>
          </a:blipFill>
        </p:spPr>
      </p:sp>
      <p:sp>
        <p:nvSpPr>
          <p:cNvPr name="Freeform 19" id="19"/>
          <p:cNvSpPr/>
          <p:nvPr/>
        </p:nvSpPr>
        <p:spPr>
          <a:xfrm flipH="false" flipV="false" rot="0">
            <a:off x="5654002" y="3101819"/>
            <a:ext cx="2944526" cy="2683619"/>
          </a:xfrm>
          <a:custGeom>
            <a:avLst/>
            <a:gdLst/>
            <a:ahLst/>
            <a:cxnLst/>
            <a:rect r="r" b="b" t="t" l="l"/>
            <a:pathLst>
              <a:path h="2683619" w="2944526">
                <a:moveTo>
                  <a:pt x="0" y="0"/>
                </a:moveTo>
                <a:lnTo>
                  <a:pt x="2944527" y="0"/>
                </a:lnTo>
                <a:lnTo>
                  <a:pt x="2944527" y="2683619"/>
                </a:lnTo>
                <a:lnTo>
                  <a:pt x="0" y="2683619"/>
                </a:lnTo>
                <a:lnTo>
                  <a:pt x="0" y="0"/>
                </a:lnTo>
                <a:close/>
              </a:path>
            </a:pathLst>
          </a:custGeom>
          <a:blipFill>
            <a:blip r:embed="rId3"/>
            <a:stretch>
              <a:fillRect l="0" t="0" r="0" b="0"/>
            </a:stretch>
          </a:blipFill>
        </p:spPr>
      </p:sp>
      <p:sp>
        <p:nvSpPr>
          <p:cNvPr name="Freeform 20" id="20"/>
          <p:cNvSpPr/>
          <p:nvPr/>
        </p:nvSpPr>
        <p:spPr>
          <a:xfrm flipH="false" flipV="false" rot="0">
            <a:off x="9502388" y="3241630"/>
            <a:ext cx="3416305" cy="2159733"/>
          </a:xfrm>
          <a:custGeom>
            <a:avLst/>
            <a:gdLst/>
            <a:ahLst/>
            <a:cxnLst/>
            <a:rect r="r" b="b" t="t" l="l"/>
            <a:pathLst>
              <a:path h="2159733" w="3416305">
                <a:moveTo>
                  <a:pt x="0" y="0"/>
                </a:moveTo>
                <a:lnTo>
                  <a:pt x="3416305" y="0"/>
                </a:lnTo>
                <a:lnTo>
                  <a:pt x="3416305" y="2159733"/>
                </a:lnTo>
                <a:lnTo>
                  <a:pt x="0" y="2159733"/>
                </a:lnTo>
                <a:lnTo>
                  <a:pt x="0" y="0"/>
                </a:lnTo>
                <a:close/>
              </a:path>
            </a:pathLst>
          </a:custGeom>
          <a:blipFill>
            <a:blip r:embed="rId4"/>
            <a:stretch>
              <a:fillRect l="0" t="0" r="0" b="0"/>
            </a:stretch>
          </a:blipFill>
        </p:spPr>
      </p:sp>
      <p:sp>
        <p:nvSpPr>
          <p:cNvPr name="Freeform 21" id="21"/>
          <p:cNvSpPr/>
          <p:nvPr/>
        </p:nvSpPr>
        <p:spPr>
          <a:xfrm flipH="false" flipV="false" rot="0">
            <a:off x="13953893" y="3152691"/>
            <a:ext cx="2962964" cy="2581875"/>
          </a:xfrm>
          <a:custGeom>
            <a:avLst/>
            <a:gdLst/>
            <a:ahLst/>
            <a:cxnLst/>
            <a:rect r="r" b="b" t="t" l="l"/>
            <a:pathLst>
              <a:path h="2581875" w="2962964">
                <a:moveTo>
                  <a:pt x="0" y="0"/>
                </a:moveTo>
                <a:lnTo>
                  <a:pt x="2962964" y="0"/>
                </a:lnTo>
                <a:lnTo>
                  <a:pt x="2962964" y="2581875"/>
                </a:lnTo>
                <a:lnTo>
                  <a:pt x="0" y="2581875"/>
                </a:lnTo>
                <a:lnTo>
                  <a:pt x="0" y="0"/>
                </a:lnTo>
                <a:close/>
              </a:path>
            </a:pathLst>
          </a:custGeom>
          <a:blipFill>
            <a:blip r:embed="rId5"/>
            <a:stretch>
              <a:fillRect l="0" t="0" r="0" b="0"/>
            </a:stretch>
          </a:blipFill>
        </p:spPr>
      </p:sp>
      <p:sp>
        <p:nvSpPr>
          <p:cNvPr name="TextBox 22" id="22"/>
          <p:cNvSpPr txBox="true"/>
          <p:nvPr/>
        </p:nvSpPr>
        <p:spPr>
          <a:xfrm rot="0">
            <a:off x="3180182" y="937727"/>
            <a:ext cx="11927637" cy="1209675"/>
          </a:xfrm>
          <a:prstGeom prst="rect">
            <a:avLst/>
          </a:prstGeom>
        </p:spPr>
        <p:txBody>
          <a:bodyPr anchor="t" rtlCol="false" tIns="0" lIns="0" bIns="0" rIns="0">
            <a:spAutoFit/>
          </a:bodyPr>
          <a:lstStyle/>
          <a:p>
            <a:pPr algn="ctr" marL="0" indent="0" lvl="1">
              <a:lnSpc>
                <a:spcPts val="9599"/>
              </a:lnSpc>
              <a:spcBef>
                <a:spcPct val="0"/>
              </a:spcBef>
            </a:pPr>
            <a:r>
              <a:rPr lang="en-US" sz="7999">
                <a:solidFill>
                  <a:srgbClr val="FFFFFF"/>
                </a:solidFill>
                <a:latin typeface="Open Sauce Heavy"/>
              </a:rPr>
              <a:t>Alat dan bahan</a:t>
            </a:r>
          </a:p>
        </p:txBody>
      </p:sp>
      <p:sp>
        <p:nvSpPr>
          <p:cNvPr name="TextBox 23" id="23"/>
          <p:cNvSpPr txBox="true"/>
          <p:nvPr/>
        </p:nvSpPr>
        <p:spPr>
          <a:xfrm rot="0">
            <a:off x="1722753" y="6476541"/>
            <a:ext cx="2445218" cy="396557"/>
          </a:xfrm>
          <a:prstGeom prst="rect">
            <a:avLst/>
          </a:prstGeom>
        </p:spPr>
        <p:txBody>
          <a:bodyPr anchor="t" rtlCol="false" tIns="0" lIns="0" bIns="0" rIns="0">
            <a:spAutoFit/>
          </a:bodyPr>
          <a:lstStyle/>
          <a:p>
            <a:pPr algn="ctr">
              <a:lnSpc>
                <a:spcPts val="3282"/>
              </a:lnSpc>
            </a:pPr>
            <a:r>
              <a:rPr lang="en-US" sz="2525">
                <a:solidFill>
                  <a:srgbClr val="FFFFFF"/>
                </a:solidFill>
                <a:latin typeface="Open Sauce Heavy"/>
              </a:rPr>
              <a:t>ESP32</a:t>
            </a:r>
          </a:p>
        </p:txBody>
      </p:sp>
      <p:sp>
        <p:nvSpPr>
          <p:cNvPr name="TextBox 24" id="24"/>
          <p:cNvSpPr txBox="true"/>
          <p:nvPr/>
        </p:nvSpPr>
        <p:spPr>
          <a:xfrm rot="0">
            <a:off x="9987931" y="6476541"/>
            <a:ext cx="2445218" cy="396557"/>
          </a:xfrm>
          <a:prstGeom prst="rect">
            <a:avLst/>
          </a:prstGeom>
        </p:spPr>
        <p:txBody>
          <a:bodyPr anchor="t" rtlCol="false" tIns="0" lIns="0" bIns="0" rIns="0">
            <a:spAutoFit/>
          </a:bodyPr>
          <a:lstStyle/>
          <a:p>
            <a:pPr algn="ctr">
              <a:lnSpc>
                <a:spcPts val="3282"/>
              </a:lnSpc>
            </a:pPr>
            <a:r>
              <a:rPr lang="en-US" sz="2525">
                <a:solidFill>
                  <a:srgbClr val="FFFFFF"/>
                </a:solidFill>
                <a:latin typeface="Open Sauce Heavy"/>
              </a:rPr>
              <a:t>Photoresistor</a:t>
            </a:r>
          </a:p>
        </p:txBody>
      </p:sp>
      <p:sp>
        <p:nvSpPr>
          <p:cNvPr name="TextBox 25" id="25"/>
          <p:cNvSpPr txBox="true"/>
          <p:nvPr/>
        </p:nvSpPr>
        <p:spPr>
          <a:xfrm rot="0">
            <a:off x="5785344" y="6469956"/>
            <a:ext cx="2445218" cy="396557"/>
          </a:xfrm>
          <a:prstGeom prst="rect">
            <a:avLst/>
          </a:prstGeom>
        </p:spPr>
        <p:txBody>
          <a:bodyPr anchor="t" rtlCol="false" tIns="0" lIns="0" bIns="0" rIns="0">
            <a:spAutoFit/>
          </a:bodyPr>
          <a:lstStyle/>
          <a:p>
            <a:pPr algn="ctr">
              <a:lnSpc>
                <a:spcPts val="3282"/>
              </a:lnSpc>
            </a:pPr>
            <a:r>
              <a:rPr lang="en-US" sz="2525">
                <a:solidFill>
                  <a:srgbClr val="FFFFFF"/>
                </a:solidFill>
                <a:latin typeface="Open Sauce Heavy"/>
              </a:rPr>
              <a:t>RTC Module</a:t>
            </a:r>
          </a:p>
        </p:txBody>
      </p:sp>
      <p:sp>
        <p:nvSpPr>
          <p:cNvPr name="TextBox 26" id="26"/>
          <p:cNvSpPr txBox="true"/>
          <p:nvPr/>
        </p:nvSpPr>
        <p:spPr>
          <a:xfrm rot="0">
            <a:off x="14048114" y="6469956"/>
            <a:ext cx="2445218" cy="396557"/>
          </a:xfrm>
          <a:prstGeom prst="rect">
            <a:avLst/>
          </a:prstGeom>
        </p:spPr>
        <p:txBody>
          <a:bodyPr anchor="t" rtlCol="false" tIns="0" lIns="0" bIns="0" rIns="0">
            <a:spAutoFit/>
          </a:bodyPr>
          <a:lstStyle/>
          <a:p>
            <a:pPr algn="ctr">
              <a:lnSpc>
                <a:spcPts val="3282"/>
              </a:lnSpc>
            </a:pPr>
            <a:r>
              <a:rPr lang="en-US" sz="2525">
                <a:solidFill>
                  <a:srgbClr val="FFFFFF"/>
                </a:solidFill>
                <a:latin typeface="Open Sauce Heavy"/>
              </a:rPr>
              <a:t>LED</a:t>
            </a:r>
          </a:p>
        </p:txBody>
      </p:sp>
      <p:sp>
        <p:nvSpPr>
          <p:cNvPr name="TextBox 27" id="27"/>
          <p:cNvSpPr txBox="true"/>
          <p:nvPr/>
        </p:nvSpPr>
        <p:spPr>
          <a:xfrm rot="0">
            <a:off x="1606255" y="7472334"/>
            <a:ext cx="2777489" cy="1552575"/>
          </a:xfrm>
          <a:prstGeom prst="rect">
            <a:avLst/>
          </a:prstGeom>
        </p:spPr>
        <p:txBody>
          <a:bodyPr anchor="t" rtlCol="false" tIns="0" lIns="0" bIns="0" rIns="0">
            <a:spAutoFit/>
          </a:bodyPr>
          <a:lstStyle/>
          <a:p>
            <a:pPr algn="ctr" marL="0" indent="0" lvl="1">
              <a:lnSpc>
                <a:spcPts val="3120"/>
              </a:lnSpc>
              <a:spcBef>
                <a:spcPct val="0"/>
              </a:spcBef>
            </a:pPr>
            <a:r>
              <a:rPr lang="en-US" sz="2600">
                <a:solidFill>
                  <a:srgbClr val="3A3A66"/>
                </a:solidFill>
                <a:latin typeface="Open Sauce"/>
              </a:rPr>
              <a:t>microcontroller utama untuk melakukan logic sistem.</a:t>
            </a:r>
          </a:p>
        </p:txBody>
      </p:sp>
      <p:sp>
        <p:nvSpPr>
          <p:cNvPr name="TextBox 28" id="28"/>
          <p:cNvSpPr txBox="true"/>
          <p:nvPr/>
        </p:nvSpPr>
        <p:spPr>
          <a:xfrm rot="0">
            <a:off x="9509134" y="7472334"/>
            <a:ext cx="3402812" cy="1552575"/>
          </a:xfrm>
          <a:prstGeom prst="rect">
            <a:avLst/>
          </a:prstGeom>
        </p:spPr>
        <p:txBody>
          <a:bodyPr anchor="t" rtlCol="false" tIns="0" lIns="0" bIns="0" rIns="0">
            <a:spAutoFit/>
          </a:bodyPr>
          <a:lstStyle/>
          <a:p>
            <a:pPr algn="ctr" marL="0" indent="0" lvl="1">
              <a:lnSpc>
                <a:spcPts val="3120"/>
              </a:lnSpc>
              <a:spcBef>
                <a:spcPct val="0"/>
              </a:spcBef>
            </a:pPr>
            <a:r>
              <a:rPr lang="en-US" sz="2600">
                <a:solidFill>
                  <a:srgbClr val="3A3A66"/>
                </a:solidFill>
                <a:latin typeface="Open Sauce"/>
              </a:rPr>
              <a:t>sensor yang digunakan sebagai pendekti intensitas cahaya</a:t>
            </a:r>
          </a:p>
        </p:txBody>
      </p:sp>
      <p:sp>
        <p:nvSpPr>
          <p:cNvPr name="TextBox 29" id="29"/>
          <p:cNvSpPr txBox="true"/>
          <p:nvPr/>
        </p:nvSpPr>
        <p:spPr>
          <a:xfrm rot="0">
            <a:off x="5737521" y="7277072"/>
            <a:ext cx="2777489" cy="1943100"/>
          </a:xfrm>
          <a:prstGeom prst="rect">
            <a:avLst/>
          </a:prstGeom>
        </p:spPr>
        <p:txBody>
          <a:bodyPr anchor="t" rtlCol="false" tIns="0" lIns="0" bIns="0" rIns="0">
            <a:spAutoFit/>
          </a:bodyPr>
          <a:lstStyle/>
          <a:p>
            <a:pPr algn="ctr" marL="0" indent="0" lvl="1">
              <a:lnSpc>
                <a:spcPts val="3120"/>
              </a:lnSpc>
              <a:spcBef>
                <a:spcPct val="0"/>
              </a:spcBef>
            </a:pPr>
            <a:r>
              <a:rPr lang="en-US" sz="2600">
                <a:solidFill>
                  <a:srgbClr val="3A3A66"/>
                </a:solidFill>
                <a:latin typeface="Open Sauce"/>
              </a:rPr>
              <a:t>modul yang betujuan untuk mendeteksi waktu sekarang (real time)</a:t>
            </a:r>
          </a:p>
        </p:txBody>
      </p:sp>
      <p:sp>
        <p:nvSpPr>
          <p:cNvPr name="TextBox 30" id="30"/>
          <p:cNvSpPr txBox="true"/>
          <p:nvPr/>
        </p:nvSpPr>
        <p:spPr>
          <a:xfrm rot="0">
            <a:off x="13953893" y="7472334"/>
            <a:ext cx="2777489" cy="1162050"/>
          </a:xfrm>
          <a:prstGeom prst="rect">
            <a:avLst/>
          </a:prstGeom>
        </p:spPr>
        <p:txBody>
          <a:bodyPr anchor="t" rtlCol="false" tIns="0" lIns="0" bIns="0" rIns="0">
            <a:spAutoFit/>
          </a:bodyPr>
          <a:lstStyle/>
          <a:p>
            <a:pPr algn="ctr" marL="0" indent="0" lvl="1">
              <a:lnSpc>
                <a:spcPts val="3120"/>
              </a:lnSpc>
              <a:spcBef>
                <a:spcPct val="0"/>
              </a:spcBef>
            </a:pPr>
            <a:r>
              <a:rPr lang="en-US" sz="2600">
                <a:solidFill>
                  <a:srgbClr val="3A3A66"/>
                </a:solidFill>
                <a:latin typeface="Open Sauce"/>
              </a:rPr>
              <a:t>sebagai aktuator utama, yaitu lampu jalan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grpSp>
        <p:nvGrpSpPr>
          <p:cNvPr name="Group 2" id="2"/>
          <p:cNvGrpSpPr/>
          <p:nvPr/>
        </p:nvGrpSpPr>
        <p:grpSpPr>
          <a:xfrm rot="0">
            <a:off x="965039" y="2662668"/>
            <a:ext cx="3960647" cy="6686604"/>
            <a:chOff x="0" y="0"/>
            <a:chExt cx="1315979" cy="2221716"/>
          </a:xfrm>
        </p:grpSpPr>
        <p:sp>
          <p:nvSpPr>
            <p:cNvPr name="Freeform 3" id="3"/>
            <p:cNvSpPr/>
            <p:nvPr/>
          </p:nvSpPr>
          <p:spPr>
            <a:xfrm flipH="false" flipV="false" rot="0">
              <a:off x="0" y="0"/>
              <a:ext cx="1315979" cy="2221716"/>
            </a:xfrm>
            <a:custGeom>
              <a:avLst/>
              <a:gdLst/>
              <a:ahLst/>
              <a:cxnLst/>
              <a:rect r="r" b="b" t="t" l="l"/>
              <a:pathLst>
                <a:path h="2221716" w="1315979">
                  <a:moveTo>
                    <a:pt x="58641" y="0"/>
                  </a:moveTo>
                  <a:lnTo>
                    <a:pt x="1257338" y="0"/>
                  </a:lnTo>
                  <a:cubicBezTo>
                    <a:pt x="1289725" y="0"/>
                    <a:pt x="1315979" y="26255"/>
                    <a:pt x="1315979" y="58641"/>
                  </a:cubicBezTo>
                  <a:lnTo>
                    <a:pt x="1315979" y="2163074"/>
                  </a:lnTo>
                  <a:cubicBezTo>
                    <a:pt x="1315979" y="2178627"/>
                    <a:pt x="1309801" y="2193543"/>
                    <a:pt x="1298804" y="2204540"/>
                  </a:cubicBezTo>
                  <a:cubicBezTo>
                    <a:pt x="1287806" y="2215537"/>
                    <a:pt x="1272891" y="2221716"/>
                    <a:pt x="1257338" y="2221716"/>
                  </a:cubicBezTo>
                  <a:lnTo>
                    <a:pt x="58641" y="2221716"/>
                  </a:lnTo>
                  <a:cubicBezTo>
                    <a:pt x="43089" y="2221716"/>
                    <a:pt x="28173" y="2215537"/>
                    <a:pt x="17176" y="2204540"/>
                  </a:cubicBezTo>
                  <a:cubicBezTo>
                    <a:pt x="6178" y="2193543"/>
                    <a:pt x="0" y="2178627"/>
                    <a:pt x="0" y="2163074"/>
                  </a:cubicBezTo>
                  <a:lnTo>
                    <a:pt x="0" y="58641"/>
                  </a:lnTo>
                  <a:cubicBezTo>
                    <a:pt x="0" y="43089"/>
                    <a:pt x="6178" y="28173"/>
                    <a:pt x="17176" y="17176"/>
                  </a:cubicBezTo>
                  <a:cubicBezTo>
                    <a:pt x="28173" y="6178"/>
                    <a:pt x="43089" y="0"/>
                    <a:pt x="58641" y="0"/>
                  </a:cubicBezTo>
                  <a:close/>
                </a:path>
              </a:pathLst>
            </a:custGeom>
            <a:solidFill>
              <a:srgbClr val="FFFFFF"/>
            </a:solidFill>
            <a:ln cap="rnd">
              <a:noFill/>
              <a:prstDash val="solid"/>
              <a:round/>
            </a:ln>
          </p:spPr>
        </p:sp>
        <p:sp>
          <p:nvSpPr>
            <p:cNvPr name="TextBox 4" id="4"/>
            <p:cNvSpPr txBox="true"/>
            <p:nvPr/>
          </p:nvSpPr>
          <p:spPr>
            <a:xfrm>
              <a:off x="0" y="9525"/>
              <a:ext cx="1315979" cy="2212191"/>
            </a:xfrm>
            <a:prstGeom prst="rect">
              <a:avLst/>
            </a:prstGeom>
          </p:spPr>
          <p:txBody>
            <a:bodyPr anchor="ctr" rtlCol="false" tIns="254000" lIns="254000" bIns="254000" rIns="254000"/>
            <a:lstStyle/>
            <a:p>
              <a:pPr algn="ctr" marL="0" indent="0" lvl="1">
                <a:lnSpc>
                  <a:spcPts val="3120"/>
                </a:lnSpc>
                <a:spcBef>
                  <a:spcPct val="0"/>
                </a:spcBef>
              </a:pPr>
            </a:p>
          </p:txBody>
        </p:sp>
      </p:grpSp>
      <p:grpSp>
        <p:nvGrpSpPr>
          <p:cNvPr name="Group 5" id="5"/>
          <p:cNvGrpSpPr/>
          <p:nvPr/>
        </p:nvGrpSpPr>
        <p:grpSpPr>
          <a:xfrm rot="0">
            <a:off x="9230217" y="2662668"/>
            <a:ext cx="3960647" cy="6686604"/>
            <a:chOff x="0" y="0"/>
            <a:chExt cx="1315979" cy="2221716"/>
          </a:xfrm>
        </p:grpSpPr>
        <p:sp>
          <p:nvSpPr>
            <p:cNvPr name="Freeform 6" id="6"/>
            <p:cNvSpPr/>
            <p:nvPr/>
          </p:nvSpPr>
          <p:spPr>
            <a:xfrm flipH="false" flipV="false" rot="0">
              <a:off x="0" y="0"/>
              <a:ext cx="1315979" cy="2221716"/>
            </a:xfrm>
            <a:custGeom>
              <a:avLst/>
              <a:gdLst/>
              <a:ahLst/>
              <a:cxnLst/>
              <a:rect r="r" b="b" t="t" l="l"/>
              <a:pathLst>
                <a:path h="2221716" w="1315979">
                  <a:moveTo>
                    <a:pt x="58641" y="0"/>
                  </a:moveTo>
                  <a:lnTo>
                    <a:pt x="1257338" y="0"/>
                  </a:lnTo>
                  <a:cubicBezTo>
                    <a:pt x="1289725" y="0"/>
                    <a:pt x="1315979" y="26255"/>
                    <a:pt x="1315979" y="58641"/>
                  </a:cubicBezTo>
                  <a:lnTo>
                    <a:pt x="1315979" y="2163074"/>
                  </a:lnTo>
                  <a:cubicBezTo>
                    <a:pt x="1315979" y="2178627"/>
                    <a:pt x="1309801" y="2193543"/>
                    <a:pt x="1298804" y="2204540"/>
                  </a:cubicBezTo>
                  <a:cubicBezTo>
                    <a:pt x="1287806" y="2215537"/>
                    <a:pt x="1272891" y="2221716"/>
                    <a:pt x="1257338" y="2221716"/>
                  </a:cubicBezTo>
                  <a:lnTo>
                    <a:pt x="58641" y="2221716"/>
                  </a:lnTo>
                  <a:cubicBezTo>
                    <a:pt x="43089" y="2221716"/>
                    <a:pt x="28173" y="2215537"/>
                    <a:pt x="17176" y="2204540"/>
                  </a:cubicBezTo>
                  <a:cubicBezTo>
                    <a:pt x="6178" y="2193543"/>
                    <a:pt x="0" y="2178627"/>
                    <a:pt x="0" y="2163074"/>
                  </a:cubicBezTo>
                  <a:lnTo>
                    <a:pt x="0" y="58641"/>
                  </a:lnTo>
                  <a:cubicBezTo>
                    <a:pt x="0" y="43089"/>
                    <a:pt x="6178" y="28173"/>
                    <a:pt x="17176" y="17176"/>
                  </a:cubicBezTo>
                  <a:cubicBezTo>
                    <a:pt x="28173" y="6178"/>
                    <a:pt x="43089" y="0"/>
                    <a:pt x="58641" y="0"/>
                  </a:cubicBezTo>
                  <a:close/>
                </a:path>
              </a:pathLst>
            </a:custGeom>
            <a:solidFill>
              <a:srgbClr val="FFFFFF"/>
            </a:solidFill>
            <a:ln cap="rnd">
              <a:noFill/>
              <a:prstDash val="solid"/>
              <a:round/>
            </a:ln>
          </p:spPr>
        </p:sp>
        <p:sp>
          <p:nvSpPr>
            <p:cNvPr name="TextBox 7" id="7"/>
            <p:cNvSpPr txBox="true"/>
            <p:nvPr/>
          </p:nvSpPr>
          <p:spPr>
            <a:xfrm>
              <a:off x="0" y="9525"/>
              <a:ext cx="1315979" cy="2212191"/>
            </a:xfrm>
            <a:prstGeom prst="rect">
              <a:avLst/>
            </a:prstGeom>
          </p:spPr>
          <p:txBody>
            <a:bodyPr anchor="ctr" rtlCol="false" tIns="254000" lIns="254000" bIns="254000" rIns="254000"/>
            <a:lstStyle/>
            <a:p>
              <a:pPr algn="ctr" marL="0" indent="0" lvl="1">
                <a:lnSpc>
                  <a:spcPts val="3120"/>
                </a:lnSpc>
                <a:spcBef>
                  <a:spcPct val="0"/>
                </a:spcBef>
              </a:pPr>
            </a:p>
          </p:txBody>
        </p:sp>
      </p:grpSp>
      <p:grpSp>
        <p:nvGrpSpPr>
          <p:cNvPr name="Group 8" id="8"/>
          <p:cNvGrpSpPr/>
          <p:nvPr/>
        </p:nvGrpSpPr>
        <p:grpSpPr>
          <a:xfrm rot="0">
            <a:off x="5098119" y="2662668"/>
            <a:ext cx="3960647" cy="6686604"/>
            <a:chOff x="0" y="0"/>
            <a:chExt cx="1315979" cy="2221716"/>
          </a:xfrm>
        </p:grpSpPr>
        <p:sp>
          <p:nvSpPr>
            <p:cNvPr name="Freeform 9" id="9"/>
            <p:cNvSpPr/>
            <p:nvPr/>
          </p:nvSpPr>
          <p:spPr>
            <a:xfrm flipH="false" flipV="false" rot="0">
              <a:off x="0" y="0"/>
              <a:ext cx="1315979" cy="2221716"/>
            </a:xfrm>
            <a:custGeom>
              <a:avLst/>
              <a:gdLst/>
              <a:ahLst/>
              <a:cxnLst/>
              <a:rect r="r" b="b" t="t" l="l"/>
              <a:pathLst>
                <a:path h="2221716" w="1315979">
                  <a:moveTo>
                    <a:pt x="58641" y="0"/>
                  </a:moveTo>
                  <a:lnTo>
                    <a:pt x="1257338" y="0"/>
                  </a:lnTo>
                  <a:cubicBezTo>
                    <a:pt x="1289725" y="0"/>
                    <a:pt x="1315979" y="26255"/>
                    <a:pt x="1315979" y="58641"/>
                  </a:cubicBezTo>
                  <a:lnTo>
                    <a:pt x="1315979" y="2163074"/>
                  </a:lnTo>
                  <a:cubicBezTo>
                    <a:pt x="1315979" y="2178627"/>
                    <a:pt x="1309801" y="2193543"/>
                    <a:pt x="1298804" y="2204540"/>
                  </a:cubicBezTo>
                  <a:cubicBezTo>
                    <a:pt x="1287806" y="2215537"/>
                    <a:pt x="1272891" y="2221716"/>
                    <a:pt x="1257338" y="2221716"/>
                  </a:cubicBezTo>
                  <a:lnTo>
                    <a:pt x="58641" y="2221716"/>
                  </a:lnTo>
                  <a:cubicBezTo>
                    <a:pt x="43089" y="2221716"/>
                    <a:pt x="28173" y="2215537"/>
                    <a:pt x="17176" y="2204540"/>
                  </a:cubicBezTo>
                  <a:cubicBezTo>
                    <a:pt x="6178" y="2193543"/>
                    <a:pt x="0" y="2178627"/>
                    <a:pt x="0" y="2163074"/>
                  </a:cubicBezTo>
                  <a:lnTo>
                    <a:pt x="0" y="58641"/>
                  </a:lnTo>
                  <a:cubicBezTo>
                    <a:pt x="0" y="43089"/>
                    <a:pt x="6178" y="28173"/>
                    <a:pt x="17176" y="17176"/>
                  </a:cubicBezTo>
                  <a:cubicBezTo>
                    <a:pt x="28173" y="6178"/>
                    <a:pt x="43089" y="0"/>
                    <a:pt x="58641" y="0"/>
                  </a:cubicBezTo>
                  <a:close/>
                </a:path>
              </a:pathLst>
            </a:custGeom>
            <a:solidFill>
              <a:srgbClr val="FFFFFF"/>
            </a:solidFill>
            <a:ln cap="rnd">
              <a:noFill/>
              <a:prstDash val="solid"/>
              <a:round/>
            </a:ln>
          </p:spPr>
        </p:sp>
        <p:sp>
          <p:nvSpPr>
            <p:cNvPr name="TextBox 10" id="10"/>
            <p:cNvSpPr txBox="true"/>
            <p:nvPr/>
          </p:nvSpPr>
          <p:spPr>
            <a:xfrm>
              <a:off x="0" y="9525"/>
              <a:ext cx="1315979" cy="2212191"/>
            </a:xfrm>
            <a:prstGeom prst="rect">
              <a:avLst/>
            </a:prstGeom>
          </p:spPr>
          <p:txBody>
            <a:bodyPr anchor="ctr" rtlCol="false" tIns="254000" lIns="254000" bIns="254000" rIns="254000"/>
            <a:lstStyle/>
            <a:p>
              <a:pPr algn="ctr" marL="0" indent="0" lvl="1">
                <a:lnSpc>
                  <a:spcPts val="3120"/>
                </a:lnSpc>
                <a:spcBef>
                  <a:spcPct val="0"/>
                </a:spcBef>
              </a:pPr>
            </a:p>
          </p:txBody>
        </p:sp>
      </p:grpSp>
      <p:grpSp>
        <p:nvGrpSpPr>
          <p:cNvPr name="Group 11" id="11"/>
          <p:cNvGrpSpPr/>
          <p:nvPr/>
        </p:nvGrpSpPr>
        <p:grpSpPr>
          <a:xfrm rot="0">
            <a:off x="13362314" y="2662668"/>
            <a:ext cx="3960647" cy="6686604"/>
            <a:chOff x="0" y="0"/>
            <a:chExt cx="1315979" cy="2221716"/>
          </a:xfrm>
        </p:grpSpPr>
        <p:sp>
          <p:nvSpPr>
            <p:cNvPr name="Freeform 12" id="12"/>
            <p:cNvSpPr/>
            <p:nvPr/>
          </p:nvSpPr>
          <p:spPr>
            <a:xfrm flipH="false" flipV="false" rot="0">
              <a:off x="0" y="0"/>
              <a:ext cx="1315979" cy="2221716"/>
            </a:xfrm>
            <a:custGeom>
              <a:avLst/>
              <a:gdLst/>
              <a:ahLst/>
              <a:cxnLst/>
              <a:rect r="r" b="b" t="t" l="l"/>
              <a:pathLst>
                <a:path h="2221716" w="1315979">
                  <a:moveTo>
                    <a:pt x="58641" y="0"/>
                  </a:moveTo>
                  <a:lnTo>
                    <a:pt x="1257338" y="0"/>
                  </a:lnTo>
                  <a:cubicBezTo>
                    <a:pt x="1289725" y="0"/>
                    <a:pt x="1315979" y="26255"/>
                    <a:pt x="1315979" y="58641"/>
                  </a:cubicBezTo>
                  <a:lnTo>
                    <a:pt x="1315979" y="2163074"/>
                  </a:lnTo>
                  <a:cubicBezTo>
                    <a:pt x="1315979" y="2178627"/>
                    <a:pt x="1309801" y="2193543"/>
                    <a:pt x="1298804" y="2204540"/>
                  </a:cubicBezTo>
                  <a:cubicBezTo>
                    <a:pt x="1287806" y="2215537"/>
                    <a:pt x="1272891" y="2221716"/>
                    <a:pt x="1257338" y="2221716"/>
                  </a:cubicBezTo>
                  <a:lnTo>
                    <a:pt x="58641" y="2221716"/>
                  </a:lnTo>
                  <a:cubicBezTo>
                    <a:pt x="43089" y="2221716"/>
                    <a:pt x="28173" y="2215537"/>
                    <a:pt x="17176" y="2204540"/>
                  </a:cubicBezTo>
                  <a:cubicBezTo>
                    <a:pt x="6178" y="2193543"/>
                    <a:pt x="0" y="2178627"/>
                    <a:pt x="0" y="2163074"/>
                  </a:cubicBezTo>
                  <a:lnTo>
                    <a:pt x="0" y="58641"/>
                  </a:lnTo>
                  <a:cubicBezTo>
                    <a:pt x="0" y="43089"/>
                    <a:pt x="6178" y="28173"/>
                    <a:pt x="17176" y="17176"/>
                  </a:cubicBezTo>
                  <a:cubicBezTo>
                    <a:pt x="28173" y="6178"/>
                    <a:pt x="43089" y="0"/>
                    <a:pt x="58641" y="0"/>
                  </a:cubicBezTo>
                  <a:close/>
                </a:path>
              </a:pathLst>
            </a:custGeom>
            <a:solidFill>
              <a:srgbClr val="FFFFFF"/>
            </a:solidFill>
            <a:ln cap="rnd">
              <a:noFill/>
              <a:prstDash val="solid"/>
              <a:round/>
            </a:ln>
          </p:spPr>
        </p:sp>
        <p:sp>
          <p:nvSpPr>
            <p:cNvPr name="TextBox 13" id="13"/>
            <p:cNvSpPr txBox="true"/>
            <p:nvPr/>
          </p:nvSpPr>
          <p:spPr>
            <a:xfrm>
              <a:off x="0" y="9525"/>
              <a:ext cx="1315979" cy="2212191"/>
            </a:xfrm>
            <a:prstGeom prst="rect">
              <a:avLst/>
            </a:prstGeom>
          </p:spPr>
          <p:txBody>
            <a:bodyPr anchor="ctr" rtlCol="false" tIns="254000" lIns="254000" bIns="254000" rIns="254000"/>
            <a:lstStyle/>
            <a:p>
              <a:pPr algn="ctr" marL="0" indent="0" lvl="1">
                <a:lnSpc>
                  <a:spcPts val="3120"/>
                </a:lnSpc>
                <a:spcBef>
                  <a:spcPct val="0"/>
                </a:spcBef>
              </a:pPr>
            </a:p>
          </p:txBody>
        </p:sp>
      </p:grpSp>
      <p:sp>
        <p:nvSpPr>
          <p:cNvPr name="AutoShape 14" id="14"/>
          <p:cNvSpPr/>
          <p:nvPr/>
        </p:nvSpPr>
        <p:spPr>
          <a:xfrm flipV="true">
            <a:off x="965039" y="6005971"/>
            <a:ext cx="3960647" cy="0"/>
          </a:xfrm>
          <a:prstGeom prst="line">
            <a:avLst/>
          </a:prstGeom>
          <a:ln cap="flat" w="38100">
            <a:solidFill>
              <a:srgbClr val="3A3A66"/>
            </a:solidFill>
            <a:prstDash val="solid"/>
            <a:headEnd type="none" len="sm" w="sm"/>
            <a:tailEnd type="none" len="sm" w="sm"/>
          </a:ln>
        </p:spPr>
      </p:sp>
      <p:sp>
        <p:nvSpPr>
          <p:cNvPr name="AutoShape 15" id="15"/>
          <p:cNvSpPr/>
          <p:nvPr/>
        </p:nvSpPr>
        <p:spPr>
          <a:xfrm flipV="true">
            <a:off x="9230217" y="6005971"/>
            <a:ext cx="3960647" cy="0"/>
          </a:xfrm>
          <a:prstGeom prst="line">
            <a:avLst/>
          </a:prstGeom>
          <a:ln cap="flat" w="38100">
            <a:solidFill>
              <a:srgbClr val="3A3A66"/>
            </a:solidFill>
            <a:prstDash val="solid"/>
            <a:headEnd type="none" len="sm" w="sm"/>
            <a:tailEnd type="none" len="sm" w="sm"/>
          </a:ln>
        </p:spPr>
      </p:sp>
      <p:sp>
        <p:nvSpPr>
          <p:cNvPr name="AutoShape 16" id="16"/>
          <p:cNvSpPr/>
          <p:nvPr/>
        </p:nvSpPr>
        <p:spPr>
          <a:xfrm flipV="true">
            <a:off x="5098119" y="6005971"/>
            <a:ext cx="3960647" cy="0"/>
          </a:xfrm>
          <a:prstGeom prst="line">
            <a:avLst/>
          </a:prstGeom>
          <a:ln cap="flat" w="38100">
            <a:solidFill>
              <a:srgbClr val="3A3A66"/>
            </a:solidFill>
            <a:prstDash val="solid"/>
            <a:headEnd type="none" len="sm" w="sm"/>
            <a:tailEnd type="none" len="sm" w="sm"/>
          </a:ln>
        </p:spPr>
      </p:sp>
      <p:sp>
        <p:nvSpPr>
          <p:cNvPr name="AutoShape 17" id="17"/>
          <p:cNvSpPr/>
          <p:nvPr/>
        </p:nvSpPr>
        <p:spPr>
          <a:xfrm flipV="true">
            <a:off x="13362314" y="6005971"/>
            <a:ext cx="3960647" cy="0"/>
          </a:xfrm>
          <a:prstGeom prst="line">
            <a:avLst/>
          </a:prstGeom>
          <a:ln cap="flat" w="38100">
            <a:solidFill>
              <a:srgbClr val="3A3A66"/>
            </a:solidFill>
            <a:prstDash val="solid"/>
            <a:headEnd type="none" len="sm" w="sm"/>
            <a:tailEnd type="none" len="sm" w="sm"/>
          </a:ln>
        </p:spPr>
      </p:sp>
      <p:sp>
        <p:nvSpPr>
          <p:cNvPr name="Freeform 18" id="18"/>
          <p:cNvSpPr/>
          <p:nvPr/>
        </p:nvSpPr>
        <p:spPr>
          <a:xfrm flipH="false" flipV="false" rot="0">
            <a:off x="1649517" y="2892944"/>
            <a:ext cx="2591691" cy="2857105"/>
          </a:xfrm>
          <a:custGeom>
            <a:avLst/>
            <a:gdLst/>
            <a:ahLst/>
            <a:cxnLst/>
            <a:rect r="r" b="b" t="t" l="l"/>
            <a:pathLst>
              <a:path h="2857105" w="2591691">
                <a:moveTo>
                  <a:pt x="0" y="0"/>
                </a:moveTo>
                <a:lnTo>
                  <a:pt x="2591691" y="0"/>
                </a:lnTo>
                <a:lnTo>
                  <a:pt x="2591691" y="2857105"/>
                </a:lnTo>
                <a:lnTo>
                  <a:pt x="0" y="2857105"/>
                </a:lnTo>
                <a:lnTo>
                  <a:pt x="0" y="0"/>
                </a:lnTo>
                <a:close/>
              </a:path>
            </a:pathLst>
          </a:custGeom>
          <a:blipFill>
            <a:blip r:embed="rId2"/>
            <a:stretch>
              <a:fillRect l="0" t="0" r="0" b="0"/>
            </a:stretch>
          </a:blipFill>
        </p:spPr>
      </p:sp>
      <p:sp>
        <p:nvSpPr>
          <p:cNvPr name="Freeform 19" id="19"/>
          <p:cNvSpPr/>
          <p:nvPr/>
        </p:nvSpPr>
        <p:spPr>
          <a:xfrm flipH="false" flipV="false" rot="0">
            <a:off x="5515855" y="2950322"/>
            <a:ext cx="3125176" cy="2636549"/>
          </a:xfrm>
          <a:custGeom>
            <a:avLst/>
            <a:gdLst/>
            <a:ahLst/>
            <a:cxnLst/>
            <a:rect r="r" b="b" t="t" l="l"/>
            <a:pathLst>
              <a:path h="2636549" w="3125176">
                <a:moveTo>
                  <a:pt x="0" y="0"/>
                </a:moveTo>
                <a:lnTo>
                  <a:pt x="3125176" y="0"/>
                </a:lnTo>
                <a:lnTo>
                  <a:pt x="3125176" y="2636549"/>
                </a:lnTo>
                <a:lnTo>
                  <a:pt x="0" y="2636549"/>
                </a:lnTo>
                <a:lnTo>
                  <a:pt x="0" y="0"/>
                </a:lnTo>
                <a:close/>
              </a:path>
            </a:pathLst>
          </a:custGeom>
          <a:blipFill>
            <a:blip r:embed="rId3"/>
            <a:stretch>
              <a:fillRect l="0" t="0" r="0" b="0"/>
            </a:stretch>
          </a:blipFill>
        </p:spPr>
      </p:sp>
      <p:sp>
        <p:nvSpPr>
          <p:cNvPr name="Freeform 20" id="20"/>
          <p:cNvSpPr/>
          <p:nvPr/>
        </p:nvSpPr>
        <p:spPr>
          <a:xfrm flipH="false" flipV="false" rot="0">
            <a:off x="9375654" y="2892944"/>
            <a:ext cx="3669772" cy="2863013"/>
          </a:xfrm>
          <a:custGeom>
            <a:avLst/>
            <a:gdLst/>
            <a:ahLst/>
            <a:cxnLst/>
            <a:rect r="r" b="b" t="t" l="l"/>
            <a:pathLst>
              <a:path h="2863013" w="3669772">
                <a:moveTo>
                  <a:pt x="0" y="0"/>
                </a:moveTo>
                <a:lnTo>
                  <a:pt x="3669773" y="0"/>
                </a:lnTo>
                <a:lnTo>
                  <a:pt x="3669773" y="2863013"/>
                </a:lnTo>
                <a:lnTo>
                  <a:pt x="0" y="2863013"/>
                </a:lnTo>
                <a:lnTo>
                  <a:pt x="0" y="0"/>
                </a:lnTo>
                <a:close/>
              </a:path>
            </a:pathLst>
          </a:custGeom>
          <a:blipFill>
            <a:blip r:embed="rId4"/>
            <a:stretch>
              <a:fillRect l="0" t="0" r="0" b="0"/>
            </a:stretch>
          </a:blipFill>
        </p:spPr>
      </p:sp>
      <p:sp>
        <p:nvSpPr>
          <p:cNvPr name="Freeform 21" id="21"/>
          <p:cNvSpPr/>
          <p:nvPr/>
        </p:nvSpPr>
        <p:spPr>
          <a:xfrm flipH="false" flipV="false" rot="0">
            <a:off x="13781414" y="3230480"/>
            <a:ext cx="3147200" cy="2076232"/>
          </a:xfrm>
          <a:custGeom>
            <a:avLst/>
            <a:gdLst/>
            <a:ahLst/>
            <a:cxnLst/>
            <a:rect r="r" b="b" t="t" l="l"/>
            <a:pathLst>
              <a:path h="2076232" w="3147200">
                <a:moveTo>
                  <a:pt x="0" y="0"/>
                </a:moveTo>
                <a:lnTo>
                  <a:pt x="3147200" y="0"/>
                </a:lnTo>
                <a:lnTo>
                  <a:pt x="3147200" y="2076232"/>
                </a:lnTo>
                <a:lnTo>
                  <a:pt x="0" y="2076232"/>
                </a:lnTo>
                <a:lnTo>
                  <a:pt x="0" y="0"/>
                </a:lnTo>
                <a:close/>
              </a:path>
            </a:pathLst>
          </a:custGeom>
          <a:blipFill>
            <a:blip r:embed="rId5"/>
            <a:stretch>
              <a:fillRect l="0" t="0" r="0" b="0"/>
            </a:stretch>
          </a:blipFill>
        </p:spPr>
      </p:sp>
      <p:sp>
        <p:nvSpPr>
          <p:cNvPr name="TextBox 22" id="22"/>
          <p:cNvSpPr txBox="true"/>
          <p:nvPr/>
        </p:nvSpPr>
        <p:spPr>
          <a:xfrm rot="0">
            <a:off x="3180182" y="937727"/>
            <a:ext cx="11927637" cy="1209675"/>
          </a:xfrm>
          <a:prstGeom prst="rect">
            <a:avLst/>
          </a:prstGeom>
        </p:spPr>
        <p:txBody>
          <a:bodyPr anchor="t" rtlCol="false" tIns="0" lIns="0" bIns="0" rIns="0">
            <a:spAutoFit/>
          </a:bodyPr>
          <a:lstStyle/>
          <a:p>
            <a:pPr algn="ctr" marL="0" indent="0" lvl="1">
              <a:lnSpc>
                <a:spcPts val="9599"/>
              </a:lnSpc>
              <a:spcBef>
                <a:spcPct val="0"/>
              </a:spcBef>
            </a:pPr>
            <a:r>
              <a:rPr lang="en-US" sz="7999">
                <a:solidFill>
                  <a:srgbClr val="FFFFFF"/>
                </a:solidFill>
                <a:latin typeface="Open Sauce Heavy"/>
              </a:rPr>
              <a:t>Alat dan bahan (2)</a:t>
            </a:r>
          </a:p>
        </p:txBody>
      </p:sp>
      <p:sp>
        <p:nvSpPr>
          <p:cNvPr name="TextBox 23" id="23"/>
          <p:cNvSpPr txBox="true"/>
          <p:nvPr/>
        </p:nvSpPr>
        <p:spPr>
          <a:xfrm rot="0">
            <a:off x="1722753" y="6476541"/>
            <a:ext cx="2445218" cy="396557"/>
          </a:xfrm>
          <a:prstGeom prst="rect">
            <a:avLst/>
          </a:prstGeom>
        </p:spPr>
        <p:txBody>
          <a:bodyPr anchor="t" rtlCol="false" tIns="0" lIns="0" bIns="0" rIns="0">
            <a:spAutoFit/>
          </a:bodyPr>
          <a:lstStyle/>
          <a:p>
            <a:pPr algn="ctr">
              <a:lnSpc>
                <a:spcPts val="3282"/>
              </a:lnSpc>
            </a:pPr>
            <a:r>
              <a:rPr lang="en-US" sz="2525">
                <a:solidFill>
                  <a:srgbClr val="FFFFFF"/>
                </a:solidFill>
                <a:latin typeface="Open Sauce Heavy"/>
              </a:rPr>
              <a:t>Button</a:t>
            </a:r>
          </a:p>
        </p:txBody>
      </p:sp>
      <p:sp>
        <p:nvSpPr>
          <p:cNvPr name="TextBox 24" id="24"/>
          <p:cNvSpPr txBox="true"/>
          <p:nvPr/>
        </p:nvSpPr>
        <p:spPr>
          <a:xfrm rot="0">
            <a:off x="9987931" y="6476541"/>
            <a:ext cx="2445218" cy="396557"/>
          </a:xfrm>
          <a:prstGeom prst="rect">
            <a:avLst/>
          </a:prstGeom>
        </p:spPr>
        <p:txBody>
          <a:bodyPr anchor="t" rtlCol="false" tIns="0" lIns="0" bIns="0" rIns="0">
            <a:spAutoFit/>
          </a:bodyPr>
          <a:lstStyle/>
          <a:p>
            <a:pPr algn="ctr">
              <a:lnSpc>
                <a:spcPts val="3282"/>
              </a:lnSpc>
            </a:pPr>
            <a:r>
              <a:rPr lang="en-US" sz="2525">
                <a:solidFill>
                  <a:srgbClr val="FFFFFF"/>
                </a:solidFill>
                <a:latin typeface="Open Sauce Heavy"/>
              </a:rPr>
              <a:t>Power Supply</a:t>
            </a:r>
          </a:p>
        </p:txBody>
      </p:sp>
      <p:sp>
        <p:nvSpPr>
          <p:cNvPr name="TextBox 25" id="25"/>
          <p:cNvSpPr txBox="true"/>
          <p:nvPr/>
        </p:nvSpPr>
        <p:spPr>
          <a:xfrm rot="0">
            <a:off x="5785344" y="6469956"/>
            <a:ext cx="2445218" cy="396557"/>
          </a:xfrm>
          <a:prstGeom prst="rect">
            <a:avLst/>
          </a:prstGeom>
        </p:spPr>
        <p:txBody>
          <a:bodyPr anchor="t" rtlCol="false" tIns="0" lIns="0" bIns="0" rIns="0">
            <a:spAutoFit/>
          </a:bodyPr>
          <a:lstStyle/>
          <a:p>
            <a:pPr algn="ctr">
              <a:lnSpc>
                <a:spcPts val="3282"/>
              </a:lnSpc>
            </a:pPr>
            <a:r>
              <a:rPr lang="en-US" sz="2525">
                <a:solidFill>
                  <a:srgbClr val="FFFFFF"/>
                </a:solidFill>
                <a:latin typeface="Open Sauce Heavy"/>
              </a:rPr>
              <a:t>Relay</a:t>
            </a:r>
          </a:p>
        </p:txBody>
      </p:sp>
      <p:sp>
        <p:nvSpPr>
          <p:cNvPr name="TextBox 26" id="26"/>
          <p:cNvSpPr txBox="true"/>
          <p:nvPr/>
        </p:nvSpPr>
        <p:spPr>
          <a:xfrm rot="0">
            <a:off x="14048114" y="6469956"/>
            <a:ext cx="2445218" cy="396557"/>
          </a:xfrm>
          <a:prstGeom prst="rect">
            <a:avLst/>
          </a:prstGeom>
        </p:spPr>
        <p:txBody>
          <a:bodyPr anchor="t" rtlCol="false" tIns="0" lIns="0" bIns="0" rIns="0">
            <a:spAutoFit/>
          </a:bodyPr>
          <a:lstStyle/>
          <a:p>
            <a:pPr algn="ctr">
              <a:lnSpc>
                <a:spcPts val="3282"/>
              </a:lnSpc>
            </a:pPr>
            <a:r>
              <a:rPr lang="en-US" sz="2525">
                <a:solidFill>
                  <a:srgbClr val="FFFFFF"/>
                </a:solidFill>
                <a:latin typeface="Open Sauce Heavy"/>
              </a:rPr>
              <a:t>Resistor</a:t>
            </a:r>
          </a:p>
        </p:txBody>
      </p:sp>
      <p:sp>
        <p:nvSpPr>
          <p:cNvPr name="TextBox 27" id="27"/>
          <p:cNvSpPr txBox="true"/>
          <p:nvPr/>
        </p:nvSpPr>
        <p:spPr>
          <a:xfrm rot="0">
            <a:off x="1606255" y="7277072"/>
            <a:ext cx="2777489" cy="1943100"/>
          </a:xfrm>
          <a:prstGeom prst="rect">
            <a:avLst/>
          </a:prstGeom>
        </p:spPr>
        <p:txBody>
          <a:bodyPr anchor="t" rtlCol="false" tIns="0" lIns="0" bIns="0" rIns="0">
            <a:spAutoFit/>
          </a:bodyPr>
          <a:lstStyle/>
          <a:p>
            <a:pPr algn="ctr" marL="0" indent="0" lvl="1">
              <a:lnSpc>
                <a:spcPts val="3120"/>
              </a:lnSpc>
              <a:spcBef>
                <a:spcPct val="0"/>
              </a:spcBef>
            </a:pPr>
            <a:r>
              <a:rPr lang="en-US" sz="2600">
                <a:solidFill>
                  <a:srgbClr val="3A3A66"/>
                </a:solidFill>
                <a:latin typeface="Open Sauce"/>
              </a:rPr>
              <a:t>sebagai tombol interrupt yang berfungsi sebagai force Off</a:t>
            </a:r>
          </a:p>
        </p:txBody>
      </p:sp>
      <p:sp>
        <p:nvSpPr>
          <p:cNvPr name="TextBox 28" id="28"/>
          <p:cNvSpPr txBox="true"/>
          <p:nvPr/>
        </p:nvSpPr>
        <p:spPr>
          <a:xfrm rot="0">
            <a:off x="9509134" y="7472334"/>
            <a:ext cx="3402812" cy="1552575"/>
          </a:xfrm>
          <a:prstGeom prst="rect">
            <a:avLst/>
          </a:prstGeom>
        </p:spPr>
        <p:txBody>
          <a:bodyPr anchor="t" rtlCol="false" tIns="0" lIns="0" bIns="0" rIns="0">
            <a:spAutoFit/>
          </a:bodyPr>
          <a:lstStyle/>
          <a:p>
            <a:pPr algn="ctr" marL="0" indent="0" lvl="1">
              <a:lnSpc>
                <a:spcPts val="3120"/>
              </a:lnSpc>
              <a:spcBef>
                <a:spcPct val="0"/>
              </a:spcBef>
            </a:pPr>
            <a:r>
              <a:rPr lang="en-US" sz="2600">
                <a:solidFill>
                  <a:srgbClr val="3A3A66"/>
                </a:solidFill>
                <a:latin typeface="Open Sauce"/>
              </a:rPr>
              <a:t>kebutuhan jika microcontroller tidak dapat memeberikan daya yang cukup</a:t>
            </a:r>
          </a:p>
        </p:txBody>
      </p:sp>
      <p:sp>
        <p:nvSpPr>
          <p:cNvPr name="TextBox 29" id="29"/>
          <p:cNvSpPr txBox="true"/>
          <p:nvPr/>
        </p:nvSpPr>
        <p:spPr>
          <a:xfrm rot="0">
            <a:off x="5737521" y="7277072"/>
            <a:ext cx="2777489" cy="1943100"/>
          </a:xfrm>
          <a:prstGeom prst="rect">
            <a:avLst/>
          </a:prstGeom>
        </p:spPr>
        <p:txBody>
          <a:bodyPr anchor="t" rtlCol="false" tIns="0" lIns="0" bIns="0" rIns="0">
            <a:spAutoFit/>
          </a:bodyPr>
          <a:lstStyle/>
          <a:p>
            <a:pPr algn="ctr" marL="0" indent="0" lvl="1">
              <a:lnSpc>
                <a:spcPts val="3120"/>
              </a:lnSpc>
              <a:spcBef>
                <a:spcPct val="0"/>
              </a:spcBef>
            </a:pPr>
            <a:r>
              <a:rPr lang="en-US" sz="2600">
                <a:solidFill>
                  <a:srgbClr val="3A3A66"/>
                </a:solidFill>
                <a:latin typeface="Open Sauce"/>
              </a:rPr>
              <a:t>bertujuan untuk mengatur listrik yang akan diberikan ke aktuator</a:t>
            </a:r>
          </a:p>
        </p:txBody>
      </p:sp>
      <p:sp>
        <p:nvSpPr>
          <p:cNvPr name="TextBox 30" id="30"/>
          <p:cNvSpPr txBox="true"/>
          <p:nvPr/>
        </p:nvSpPr>
        <p:spPr>
          <a:xfrm rot="0">
            <a:off x="13953893" y="7315200"/>
            <a:ext cx="2777489" cy="1943100"/>
          </a:xfrm>
          <a:prstGeom prst="rect">
            <a:avLst/>
          </a:prstGeom>
        </p:spPr>
        <p:txBody>
          <a:bodyPr anchor="t" rtlCol="false" tIns="0" lIns="0" bIns="0" rIns="0">
            <a:spAutoFit/>
          </a:bodyPr>
          <a:lstStyle/>
          <a:p>
            <a:pPr algn="ctr" marL="0" indent="0" lvl="1">
              <a:lnSpc>
                <a:spcPts val="3120"/>
              </a:lnSpc>
              <a:spcBef>
                <a:spcPct val="0"/>
              </a:spcBef>
            </a:pPr>
            <a:r>
              <a:rPr lang="en-US" sz="2600">
                <a:solidFill>
                  <a:srgbClr val="3A3A66"/>
                </a:solidFill>
                <a:latin typeface="Open Sauce"/>
              </a:rPr>
              <a:t>sebagai hambatan ke lampu agar tidak terjadi arus pendek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FCD"/>
        </a:solidFill>
      </p:bgPr>
    </p:bg>
    <p:spTree>
      <p:nvGrpSpPr>
        <p:cNvPr id="1" name=""/>
        <p:cNvGrpSpPr/>
        <p:nvPr/>
      </p:nvGrpSpPr>
      <p:grpSpPr>
        <a:xfrm>
          <a:off x="0" y="0"/>
          <a:ext cx="0" cy="0"/>
          <a:chOff x="0" y="0"/>
          <a:chExt cx="0" cy="0"/>
        </a:xfrm>
      </p:grpSpPr>
      <p:grpSp>
        <p:nvGrpSpPr>
          <p:cNvPr name="Group 2" id="2"/>
          <p:cNvGrpSpPr/>
          <p:nvPr/>
        </p:nvGrpSpPr>
        <p:grpSpPr>
          <a:xfrm rot="0">
            <a:off x="1396474" y="2785119"/>
            <a:ext cx="699655" cy="69965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3A66"/>
            </a:solidFill>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marL="0" indent="0" lvl="1">
                <a:lnSpc>
                  <a:spcPts val="2880"/>
                </a:lnSpc>
                <a:spcBef>
                  <a:spcPct val="0"/>
                </a:spcBef>
              </a:pPr>
              <a:r>
                <a:rPr lang="en-US" sz="2400">
                  <a:solidFill>
                    <a:srgbClr val="FFFFFF"/>
                  </a:solidFill>
                  <a:latin typeface="Open Sauce Heavy"/>
                </a:rPr>
                <a:t>1</a:t>
              </a:r>
            </a:p>
          </p:txBody>
        </p:sp>
      </p:grpSp>
      <p:grpSp>
        <p:nvGrpSpPr>
          <p:cNvPr name="Group 5" id="5"/>
          <p:cNvGrpSpPr/>
          <p:nvPr/>
        </p:nvGrpSpPr>
        <p:grpSpPr>
          <a:xfrm rot="0">
            <a:off x="1396474" y="3609654"/>
            <a:ext cx="699655" cy="69965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3A66"/>
            </a:solidFill>
          </p:spPr>
        </p:sp>
        <p:sp>
          <p:nvSpPr>
            <p:cNvPr name="TextBox 7" id="7"/>
            <p:cNvSpPr txBox="true"/>
            <p:nvPr/>
          </p:nvSpPr>
          <p:spPr>
            <a:xfrm>
              <a:off x="76200" y="76200"/>
              <a:ext cx="660400" cy="660400"/>
            </a:xfrm>
            <a:prstGeom prst="rect">
              <a:avLst/>
            </a:prstGeom>
          </p:spPr>
          <p:txBody>
            <a:bodyPr anchor="ctr" rtlCol="false" tIns="50800" lIns="50800" bIns="50800" rIns="50800"/>
            <a:lstStyle/>
            <a:p>
              <a:pPr algn="ctr" marL="0" indent="0" lvl="1">
                <a:lnSpc>
                  <a:spcPts val="2880"/>
                </a:lnSpc>
                <a:spcBef>
                  <a:spcPct val="0"/>
                </a:spcBef>
              </a:pPr>
              <a:r>
                <a:rPr lang="en-US" sz="2400">
                  <a:solidFill>
                    <a:srgbClr val="FFFFFF"/>
                  </a:solidFill>
                  <a:latin typeface="Open Sauce Heavy"/>
                </a:rPr>
                <a:t>2</a:t>
              </a:r>
            </a:p>
          </p:txBody>
        </p:sp>
      </p:grpSp>
      <p:grpSp>
        <p:nvGrpSpPr>
          <p:cNvPr name="Group 8" id="8"/>
          <p:cNvGrpSpPr/>
          <p:nvPr/>
        </p:nvGrpSpPr>
        <p:grpSpPr>
          <a:xfrm rot="0">
            <a:off x="1396474" y="4434189"/>
            <a:ext cx="699655" cy="6996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3A66"/>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marL="0" indent="0" lvl="1">
                <a:lnSpc>
                  <a:spcPts val="2880"/>
                </a:lnSpc>
                <a:spcBef>
                  <a:spcPct val="0"/>
                </a:spcBef>
              </a:pPr>
              <a:r>
                <a:rPr lang="en-US" sz="2400">
                  <a:solidFill>
                    <a:srgbClr val="FFFFFF"/>
                  </a:solidFill>
                  <a:latin typeface="Open Sauce Heavy"/>
                </a:rPr>
                <a:t>3</a:t>
              </a:r>
            </a:p>
          </p:txBody>
        </p:sp>
      </p:grpSp>
      <p:grpSp>
        <p:nvGrpSpPr>
          <p:cNvPr name="Group 11" id="11"/>
          <p:cNvGrpSpPr/>
          <p:nvPr/>
        </p:nvGrpSpPr>
        <p:grpSpPr>
          <a:xfrm rot="0">
            <a:off x="1396474" y="5258724"/>
            <a:ext cx="699655" cy="69965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3A66"/>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marL="0" indent="0" lvl="1">
                <a:lnSpc>
                  <a:spcPts val="2880"/>
                </a:lnSpc>
                <a:spcBef>
                  <a:spcPct val="0"/>
                </a:spcBef>
              </a:pPr>
              <a:r>
                <a:rPr lang="en-US" sz="2400">
                  <a:solidFill>
                    <a:srgbClr val="FFFFFF"/>
                  </a:solidFill>
                  <a:latin typeface="Open Sauce Heavy"/>
                </a:rPr>
                <a:t>4</a:t>
              </a:r>
            </a:p>
          </p:txBody>
        </p:sp>
      </p:grpSp>
      <p:sp>
        <p:nvSpPr>
          <p:cNvPr name="TextBox 14" id="14"/>
          <p:cNvSpPr txBox="true"/>
          <p:nvPr/>
        </p:nvSpPr>
        <p:spPr>
          <a:xfrm rot="0">
            <a:off x="3868141" y="1028700"/>
            <a:ext cx="10551717" cy="1209675"/>
          </a:xfrm>
          <a:prstGeom prst="rect">
            <a:avLst/>
          </a:prstGeom>
        </p:spPr>
        <p:txBody>
          <a:bodyPr anchor="t" rtlCol="false" tIns="0" lIns="0" bIns="0" rIns="0">
            <a:spAutoFit/>
          </a:bodyPr>
          <a:lstStyle/>
          <a:p>
            <a:pPr algn="ctr" marL="0" indent="0" lvl="1">
              <a:lnSpc>
                <a:spcPts val="9599"/>
              </a:lnSpc>
              <a:spcBef>
                <a:spcPct val="0"/>
              </a:spcBef>
            </a:pPr>
            <a:r>
              <a:rPr lang="en-US" sz="7999">
                <a:solidFill>
                  <a:srgbClr val="3A3A66"/>
                </a:solidFill>
                <a:latin typeface="Open Sauce Heavy"/>
              </a:rPr>
              <a:t>Alat dan bahan (3)</a:t>
            </a:r>
          </a:p>
        </p:txBody>
      </p:sp>
      <p:sp>
        <p:nvSpPr>
          <p:cNvPr name="TextBox 15" id="15"/>
          <p:cNvSpPr txBox="true"/>
          <p:nvPr/>
        </p:nvSpPr>
        <p:spPr>
          <a:xfrm rot="0">
            <a:off x="2318941" y="2858721"/>
            <a:ext cx="11236751" cy="561975"/>
          </a:xfrm>
          <a:prstGeom prst="rect">
            <a:avLst/>
          </a:prstGeom>
        </p:spPr>
        <p:txBody>
          <a:bodyPr anchor="t" rtlCol="false" tIns="0" lIns="0" bIns="0" rIns="0">
            <a:spAutoFit/>
          </a:bodyPr>
          <a:lstStyle/>
          <a:p>
            <a:pPr algn="l" marL="0" indent="0" lvl="1">
              <a:lnSpc>
                <a:spcPts val="4560"/>
              </a:lnSpc>
              <a:spcBef>
                <a:spcPct val="0"/>
              </a:spcBef>
            </a:pPr>
            <a:r>
              <a:rPr lang="en-US" sz="3800">
                <a:solidFill>
                  <a:srgbClr val="3A3A66"/>
                </a:solidFill>
                <a:latin typeface="Open Sauce"/>
              </a:rPr>
              <a:t>Asumsi : menggunakan 3 jalan perumahan</a:t>
            </a:r>
          </a:p>
        </p:txBody>
      </p:sp>
      <p:sp>
        <p:nvSpPr>
          <p:cNvPr name="TextBox 16" id="16"/>
          <p:cNvSpPr txBox="true"/>
          <p:nvPr/>
        </p:nvSpPr>
        <p:spPr>
          <a:xfrm rot="0">
            <a:off x="2318941" y="3683256"/>
            <a:ext cx="14163656" cy="561975"/>
          </a:xfrm>
          <a:prstGeom prst="rect">
            <a:avLst/>
          </a:prstGeom>
        </p:spPr>
        <p:txBody>
          <a:bodyPr anchor="t" rtlCol="false" tIns="0" lIns="0" bIns="0" rIns="0">
            <a:spAutoFit/>
          </a:bodyPr>
          <a:lstStyle/>
          <a:p>
            <a:pPr algn="l" marL="0" indent="0" lvl="1">
              <a:lnSpc>
                <a:spcPts val="4560"/>
              </a:lnSpc>
              <a:spcBef>
                <a:spcPct val="0"/>
              </a:spcBef>
            </a:pPr>
            <a:r>
              <a:rPr lang="en-US" sz="3800">
                <a:solidFill>
                  <a:srgbClr val="3A3A66"/>
                </a:solidFill>
                <a:latin typeface="Open Sauce"/>
              </a:rPr>
              <a:t>Menggunakan 3 photoresistor, 3 relay, 3 LED</a:t>
            </a:r>
          </a:p>
        </p:txBody>
      </p:sp>
      <p:sp>
        <p:nvSpPr>
          <p:cNvPr name="TextBox 17" id="17"/>
          <p:cNvSpPr txBox="true"/>
          <p:nvPr/>
        </p:nvSpPr>
        <p:spPr>
          <a:xfrm rot="0">
            <a:off x="2318941" y="4507792"/>
            <a:ext cx="9257284" cy="561975"/>
          </a:xfrm>
          <a:prstGeom prst="rect">
            <a:avLst/>
          </a:prstGeom>
        </p:spPr>
        <p:txBody>
          <a:bodyPr anchor="t" rtlCol="false" tIns="0" lIns="0" bIns="0" rIns="0">
            <a:spAutoFit/>
          </a:bodyPr>
          <a:lstStyle/>
          <a:p>
            <a:pPr algn="l" marL="0" indent="0" lvl="1">
              <a:lnSpc>
                <a:spcPts val="4560"/>
              </a:lnSpc>
              <a:spcBef>
                <a:spcPct val="0"/>
              </a:spcBef>
            </a:pPr>
            <a:r>
              <a:rPr lang="en-US" sz="3800">
                <a:solidFill>
                  <a:srgbClr val="3A3A66"/>
                </a:solidFill>
                <a:latin typeface="Open Sauce"/>
              </a:rPr>
              <a:t>Menggunakan 1 RTC module</a:t>
            </a:r>
          </a:p>
        </p:txBody>
      </p:sp>
      <p:sp>
        <p:nvSpPr>
          <p:cNvPr name="TextBox 18" id="18"/>
          <p:cNvSpPr txBox="true"/>
          <p:nvPr/>
        </p:nvSpPr>
        <p:spPr>
          <a:xfrm rot="0">
            <a:off x="2318941" y="5332327"/>
            <a:ext cx="14572585" cy="1133475"/>
          </a:xfrm>
          <a:prstGeom prst="rect">
            <a:avLst/>
          </a:prstGeom>
        </p:spPr>
        <p:txBody>
          <a:bodyPr anchor="t" rtlCol="false" tIns="0" lIns="0" bIns="0" rIns="0">
            <a:spAutoFit/>
          </a:bodyPr>
          <a:lstStyle/>
          <a:p>
            <a:pPr algn="l" marL="0" indent="0" lvl="1">
              <a:lnSpc>
                <a:spcPts val="4560"/>
              </a:lnSpc>
              <a:spcBef>
                <a:spcPct val="0"/>
              </a:spcBef>
            </a:pPr>
            <a:r>
              <a:rPr lang="en-US" sz="3800">
                <a:solidFill>
                  <a:srgbClr val="3A3A66"/>
                </a:solidFill>
                <a:latin typeface="Open Sauce"/>
              </a:rPr>
              <a:t>Button berfungsi untuk mematikan semua lampu jika dalam keadaan darurat</a:t>
            </a:r>
          </a:p>
        </p:txBody>
      </p:sp>
      <p:grpSp>
        <p:nvGrpSpPr>
          <p:cNvPr name="Group 19" id="19"/>
          <p:cNvGrpSpPr/>
          <p:nvPr/>
        </p:nvGrpSpPr>
        <p:grpSpPr>
          <a:xfrm rot="0">
            <a:off x="-270599" y="6892749"/>
            <a:ext cx="18829198" cy="5055132"/>
            <a:chOff x="0" y="0"/>
            <a:chExt cx="6256259" cy="1679637"/>
          </a:xfrm>
        </p:grpSpPr>
        <p:sp>
          <p:nvSpPr>
            <p:cNvPr name="Freeform 20" id="20"/>
            <p:cNvSpPr/>
            <p:nvPr/>
          </p:nvSpPr>
          <p:spPr>
            <a:xfrm flipH="false" flipV="false" rot="0">
              <a:off x="0" y="0"/>
              <a:ext cx="6256259" cy="1679637"/>
            </a:xfrm>
            <a:custGeom>
              <a:avLst/>
              <a:gdLst/>
              <a:ahLst/>
              <a:cxnLst/>
              <a:rect r="r" b="b" t="t" l="l"/>
              <a:pathLst>
                <a:path h="1679637" w="6256259">
                  <a:moveTo>
                    <a:pt x="0" y="0"/>
                  </a:moveTo>
                  <a:lnTo>
                    <a:pt x="6256259" y="0"/>
                  </a:lnTo>
                  <a:lnTo>
                    <a:pt x="6256259" y="1679637"/>
                  </a:lnTo>
                  <a:lnTo>
                    <a:pt x="0" y="1679637"/>
                  </a:lnTo>
                  <a:close/>
                </a:path>
              </a:pathLst>
            </a:custGeom>
            <a:solidFill>
              <a:srgbClr val="3A3A66"/>
            </a:solidFill>
            <a:ln cap="sq">
              <a:noFill/>
              <a:prstDash val="solid"/>
              <a:miter/>
            </a:ln>
          </p:spPr>
        </p:sp>
        <p:sp>
          <p:nvSpPr>
            <p:cNvPr name="TextBox 21" id="21"/>
            <p:cNvSpPr txBox="true"/>
            <p:nvPr/>
          </p:nvSpPr>
          <p:spPr>
            <a:xfrm>
              <a:off x="0" y="-19050"/>
              <a:ext cx="6256259" cy="1698687"/>
            </a:xfrm>
            <a:prstGeom prst="rect">
              <a:avLst/>
            </a:prstGeom>
          </p:spPr>
          <p:txBody>
            <a:bodyPr anchor="ctr" rtlCol="false" tIns="50800" lIns="50800" bIns="50800" rIns="50800"/>
            <a:lstStyle/>
            <a:p>
              <a:pPr algn="ctr" marL="0" indent="0" lvl="0">
                <a:lnSpc>
                  <a:spcPts val="1679"/>
                </a:lnSpc>
                <a:spcBef>
                  <a:spcPct val="0"/>
                </a:spcBef>
              </a:pPr>
            </a:p>
          </p:txBody>
        </p:sp>
      </p:grpSp>
      <p:grpSp>
        <p:nvGrpSpPr>
          <p:cNvPr name="Group 22" id="22"/>
          <p:cNvGrpSpPr/>
          <p:nvPr/>
        </p:nvGrpSpPr>
        <p:grpSpPr>
          <a:xfrm rot="0">
            <a:off x="1396474" y="7818115"/>
            <a:ext cx="15495051" cy="1241283"/>
            <a:chOff x="0" y="0"/>
            <a:chExt cx="5148443" cy="412433"/>
          </a:xfrm>
        </p:grpSpPr>
        <p:sp>
          <p:nvSpPr>
            <p:cNvPr name="Freeform 23" id="23"/>
            <p:cNvSpPr/>
            <p:nvPr/>
          </p:nvSpPr>
          <p:spPr>
            <a:xfrm flipH="false" flipV="false" rot="0">
              <a:off x="0" y="0"/>
              <a:ext cx="5148443" cy="412433"/>
            </a:xfrm>
            <a:custGeom>
              <a:avLst/>
              <a:gdLst/>
              <a:ahLst/>
              <a:cxnLst/>
              <a:rect r="r" b="b" t="t" l="l"/>
              <a:pathLst>
                <a:path h="412433" w="5148443">
                  <a:moveTo>
                    <a:pt x="43469" y="0"/>
                  </a:moveTo>
                  <a:lnTo>
                    <a:pt x="5104974" y="0"/>
                  </a:lnTo>
                  <a:cubicBezTo>
                    <a:pt x="5128981" y="0"/>
                    <a:pt x="5148443" y="19462"/>
                    <a:pt x="5148443" y="43469"/>
                  </a:cubicBezTo>
                  <a:lnTo>
                    <a:pt x="5148443" y="368965"/>
                  </a:lnTo>
                  <a:cubicBezTo>
                    <a:pt x="5148443" y="392972"/>
                    <a:pt x="5128981" y="412433"/>
                    <a:pt x="5104974" y="412433"/>
                  </a:cubicBezTo>
                  <a:lnTo>
                    <a:pt x="43469" y="412433"/>
                  </a:lnTo>
                  <a:cubicBezTo>
                    <a:pt x="19462" y="412433"/>
                    <a:pt x="0" y="392972"/>
                    <a:pt x="0" y="368965"/>
                  </a:cubicBezTo>
                  <a:lnTo>
                    <a:pt x="0" y="43469"/>
                  </a:lnTo>
                  <a:cubicBezTo>
                    <a:pt x="0" y="19462"/>
                    <a:pt x="19462" y="0"/>
                    <a:pt x="43469" y="0"/>
                  </a:cubicBezTo>
                  <a:close/>
                </a:path>
              </a:pathLst>
            </a:custGeom>
            <a:solidFill>
              <a:srgbClr val="000000">
                <a:alpha val="0"/>
              </a:srgbClr>
            </a:solidFill>
            <a:ln w="95250" cap="rnd">
              <a:solidFill>
                <a:srgbClr val="FFEFCD"/>
              </a:solidFill>
              <a:prstDash val="solid"/>
              <a:round/>
            </a:ln>
          </p:spPr>
        </p:sp>
        <p:sp>
          <p:nvSpPr>
            <p:cNvPr name="TextBox 24" id="24"/>
            <p:cNvSpPr txBox="true"/>
            <p:nvPr/>
          </p:nvSpPr>
          <p:spPr>
            <a:xfrm>
              <a:off x="0" y="-19050"/>
              <a:ext cx="5148443" cy="431483"/>
            </a:xfrm>
            <a:prstGeom prst="rect">
              <a:avLst/>
            </a:prstGeom>
          </p:spPr>
          <p:txBody>
            <a:bodyPr anchor="ctr" rtlCol="false" tIns="50800" lIns="50800" bIns="50800" rIns="50800"/>
            <a:lstStyle/>
            <a:p>
              <a:pPr algn="ctr" marL="0" indent="0" lvl="0">
                <a:lnSpc>
                  <a:spcPts val="1679"/>
                </a:lnSpc>
                <a:spcBef>
                  <a:spcPct val="0"/>
                </a:spcBef>
              </a:pPr>
            </a:p>
          </p:txBody>
        </p:sp>
      </p:grpSp>
      <p:sp>
        <p:nvSpPr>
          <p:cNvPr name="Freeform 25" id="25"/>
          <p:cNvSpPr/>
          <p:nvPr/>
        </p:nvSpPr>
        <p:spPr>
          <a:xfrm flipH="false" flipV="false" rot="261418">
            <a:off x="5835539" y="8511687"/>
            <a:ext cx="1961286" cy="1085946"/>
          </a:xfrm>
          <a:custGeom>
            <a:avLst/>
            <a:gdLst/>
            <a:ahLst/>
            <a:cxnLst/>
            <a:rect r="r" b="b" t="t" l="l"/>
            <a:pathLst>
              <a:path h="1085946" w="1961286">
                <a:moveTo>
                  <a:pt x="0" y="0"/>
                </a:moveTo>
                <a:lnTo>
                  <a:pt x="1961286" y="0"/>
                </a:lnTo>
                <a:lnTo>
                  <a:pt x="1961286" y="1085945"/>
                </a:lnTo>
                <a:lnTo>
                  <a:pt x="0" y="1085945"/>
                </a:lnTo>
                <a:lnTo>
                  <a:pt x="0" y="0"/>
                </a:lnTo>
                <a:close/>
              </a:path>
            </a:pathLst>
          </a:custGeom>
          <a:blipFill>
            <a:blip r:embed="rId2"/>
            <a:stretch>
              <a:fillRect l="-175356" t="-354636" r="-37669" b="-1172"/>
            </a:stretch>
          </a:blipFill>
        </p:spPr>
      </p:sp>
      <p:sp>
        <p:nvSpPr>
          <p:cNvPr name="Freeform 26" id="26"/>
          <p:cNvSpPr/>
          <p:nvPr/>
        </p:nvSpPr>
        <p:spPr>
          <a:xfrm flipH="true" flipV="false" rot="5400000">
            <a:off x="2951256" y="6828127"/>
            <a:ext cx="731838" cy="1996469"/>
          </a:xfrm>
          <a:custGeom>
            <a:avLst/>
            <a:gdLst/>
            <a:ahLst/>
            <a:cxnLst/>
            <a:rect r="r" b="b" t="t" l="l"/>
            <a:pathLst>
              <a:path h="1996469" w="731838">
                <a:moveTo>
                  <a:pt x="731838" y="0"/>
                </a:moveTo>
                <a:lnTo>
                  <a:pt x="0" y="0"/>
                </a:lnTo>
                <a:lnTo>
                  <a:pt x="0" y="1996469"/>
                </a:lnTo>
                <a:lnTo>
                  <a:pt x="731838" y="1996469"/>
                </a:lnTo>
                <a:lnTo>
                  <a:pt x="731838" y="0"/>
                </a:lnTo>
                <a:close/>
              </a:path>
            </a:pathLst>
          </a:custGeom>
          <a:blipFill>
            <a:blip r:embed="rId2"/>
            <a:stretch>
              <a:fillRect l="0" t="-62401" r="-590899" b="-41790"/>
            </a:stretch>
          </a:blipFill>
        </p:spPr>
      </p:sp>
      <p:sp>
        <p:nvSpPr>
          <p:cNvPr name="Freeform 27" id="27"/>
          <p:cNvSpPr/>
          <p:nvPr/>
        </p:nvSpPr>
        <p:spPr>
          <a:xfrm flipH="false" flipV="false" rot="0">
            <a:off x="14909174" y="7460442"/>
            <a:ext cx="968167" cy="1959872"/>
          </a:xfrm>
          <a:custGeom>
            <a:avLst/>
            <a:gdLst/>
            <a:ahLst/>
            <a:cxnLst/>
            <a:rect r="r" b="b" t="t" l="l"/>
            <a:pathLst>
              <a:path h="1959872" w="968167">
                <a:moveTo>
                  <a:pt x="0" y="0"/>
                </a:moveTo>
                <a:lnTo>
                  <a:pt x="968167" y="0"/>
                </a:lnTo>
                <a:lnTo>
                  <a:pt x="968167" y="1959873"/>
                </a:lnTo>
                <a:lnTo>
                  <a:pt x="0" y="1959873"/>
                </a:lnTo>
                <a:lnTo>
                  <a:pt x="0" y="0"/>
                </a:lnTo>
                <a:close/>
              </a:path>
            </a:pathLst>
          </a:custGeom>
          <a:blipFill>
            <a:blip r:embed="rId2"/>
            <a:stretch>
              <a:fillRect l="-206376" t="0" r="-201112" b="-102124"/>
            </a:stretch>
          </a:blipFill>
        </p:spPr>
      </p:sp>
      <p:sp>
        <p:nvSpPr>
          <p:cNvPr name="Freeform 28" id="28"/>
          <p:cNvSpPr/>
          <p:nvPr/>
        </p:nvSpPr>
        <p:spPr>
          <a:xfrm flipH="false" flipV="false" rot="0">
            <a:off x="13555692" y="7460442"/>
            <a:ext cx="968167" cy="1959872"/>
          </a:xfrm>
          <a:custGeom>
            <a:avLst/>
            <a:gdLst/>
            <a:ahLst/>
            <a:cxnLst/>
            <a:rect r="r" b="b" t="t" l="l"/>
            <a:pathLst>
              <a:path h="1959872" w="968167">
                <a:moveTo>
                  <a:pt x="0" y="0"/>
                </a:moveTo>
                <a:lnTo>
                  <a:pt x="968167" y="0"/>
                </a:lnTo>
                <a:lnTo>
                  <a:pt x="968167" y="1959873"/>
                </a:lnTo>
                <a:lnTo>
                  <a:pt x="0" y="1959873"/>
                </a:lnTo>
                <a:lnTo>
                  <a:pt x="0" y="0"/>
                </a:lnTo>
                <a:close/>
              </a:path>
            </a:pathLst>
          </a:custGeom>
          <a:blipFill>
            <a:blip r:embed="rId2"/>
            <a:stretch>
              <a:fillRect l="-206376" t="0" r="-201112" b="-102124"/>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TextBox 2" id="2"/>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Heavy"/>
              </a:rPr>
              <a:t>Alur kerja sistem</a:t>
            </a:r>
          </a:p>
        </p:txBody>
      </p:sp>
      <p:sp>
        <p:nvSpPr>
          <p:cNvPr name="TextBox 3" id="3"/>
          <p:cNvSpPr txBox="true"/>
          <p:nvPr/>
        </p:nvSpPr>
        <p:spPr>
          <a:xfrm rot="0">
            <a:off x="3067561" y="1970306"/>
            <a:ext cx="12602223" cy="5200650"/>
          </a:xfrm>
          <a:prstGeom prst="rect">
            <a:avLst/>
          </a:prstGeom>
        </p:spPr>
        <p:txBody>
          <a:bodyPr anchor="t" rtlCol="false" tIns="0" lIns="0" bIns="0" rIns="0">
            <a:spAutoFit/>
          </a:bodyPr>
          <a:lstStyle/>
          <a:p>
            <a:pPr algn="l">
              <a:lnSpc>
                <a:spcPts val="2999"/>
              </a:lnSpc>
            </a:pPr>
            <a:r>
              <a:rPr lang="en-US" sz="2499" u="sng">
                <a:solidFill>
                  <a:srgbClr val="FFFFFF"/>
                </a:solidFill>
                <a:latin typeface="Open Sauce"/>
              </a:rPr>
              <a:t>Pada awalnya sistem akan melakukan pendeteksian terhadap waktu sekarang. Lampu akan menyala hanya pada kondisi waktu 17:30 hingga 05:30 yang berarti malam hari. Pada saat itu MC akan mengirimkan sinyal aktif ke relay untuk mengidupkan lampu jalan secara otomatis.</a:t>
            </a:r>
          </a:p>
          <a:p>
            <a:pPr algn="l">
              <a:lnSpc>
                <a:spcPts val="2999"/>
              </a:lnSpc>
            </a:pPr>
          </a:p>
          <a:p>
            <a:pPr algn="l">
              <a:lnSpc>
                <a:spcPts val="2999"/>
              </a:lnSpc>
            </a:pPr>
            <a:r>
              <a:rPr lang="en-US" sz="2499" u="sng">
                <a:solidFill>
                  <a:srgbClr val="FFFFFF"/>
                </a:solidFill>
                <a:latin typeface="Open Sauce"/>
              </a:rPr>
              <a:t>Namun ketika siang hari, ada suatu kondisi jika cuaca buruk sehingga mengakibatkan cahaya luar gelap. Maka, tugas photoresistor akan bekerja untuk mendeteksi apakah cahaya sudah  redup/gelap. Jika iya maka MC akan mengirimkan sinyal aktif ke relay untuk mengidupkan lampu jalan secara otomatis. Jika kondisi cahaya kembali normal, maka MC akan mengirimkan sinyal inactive ke relay untuk mematikan lampu jalan.</a:t>
            </a:r>
          </a:p>
          <a:p>
            <a:pPr algn="l">
              <a:lnSpc>
                <a:spcPts val="2999"/>
              </a:lnSpc>
            </a:pPr>
          </a:p>
          <a:p>
            <a:pPr algn="l">
              <a:lnSpc>
                <a:spcPts val="2999"/>
              </a:lnSpc>
            </a:pPr>
            <a:r>
              <a:rPr lang="en-US" sz="2499" u="sng">
                <a:solidFill>
                  <a:srgbClr val="FFFFFF"/>
                </a:solidFill>
                <a:latin typeface="Open Sauce"/>
              </a:rPr>
              <a:t>Selain itu, ada task background yang berjalan setiap 5 detik untuk megirimkan report status setiap lampu jalan</a:t>
            </a:r>
          </a:p>
        </p:txBody>
      </p:sp>
      <p:grpSp>
        <p:nvGrpSpPr>
          <p:cNvPr name="Group 4" id="4"/>
          <p:cNvGrpSpPr/>
          <p:nvPr/>
        </p:nvGrpSpPr>
        <p:grpSpPr>
          <a:xfrm rot="0">
            <a:off x="4404396" y="8527615"/>
            <a:ext cx="9479208" cy="1461371"/>
            <a:chOff x="0" y="0"/>
            <a:chExt cx="12638944" cy="1948495"/>
          </a:xfrm>
        </p:grpSpPr>
        <p:sp>
          <p:nvSpPr>
            <p:cNvPr name="Freeform 5" id="5"/>
            <p:cNvSpPr/>
            <p:nvPr/>
          </p:nvSpPr>
          <p:spPr>
            <a:xfrm flipH="false" flipV="false" rot="-5400000">
              <a:off x="7515303" y="511590"/>
              <a:ext cx="1671177" cy="925315"/>
            </a:xfrm>
            <a:custGeom>
              <a:avLst/>
              <a:gdLst/>
              <a:ahLst/>
              <a:cxnLst/>
              <a:rect r="r" b="b" t="t" l="l"/>
              <a:pathLst>
                <a:path h="925315" w="1671177">
                  <a:moveTo>
                    <a:pt x="0" y="0"/>
                  </a:moveTo>
                  <a:lnTo>
                    <a:pt x="1671177" y="0"/>
                  </a:lnTo>
                  <a:lnTo>
                    <a:pt x="1671177" y="925315"/>
                  </a:lnTo>
                  <a:lnTo>
                    <a:pt x="0" y="925315"/>
                  </a:lnTo>
                  <a:lnTo>
                    <a:pt x="0" y="0"/>
                  </a:lnTo>
                  <a:close/>
                </a:path>
              </a:pathLst>
            </a:custGeom>
            <a:blipFill>
              <a:blip r:embed="rId2"/>
              <a:stretch>
                <a:fillRect l="-175356" t="-354636" r="-37669" b="-1172"/>
              </a:stretch>
            </a:blipFill>
          </p:spPr>
        </p:sp>
        <p:sp>
          <p:nvSpPr>
            <p:cNvPr name="Freeform 6" id="6"/>
            <p:cNvSpPr/>
            <p:nvPr/>
          </p:nvSpPr>
          <p:spPr>
            <a:xfrm flipH="false" flipV="false" rot="0">
              <a:off x="9077376" y="139261"/>
              <a:ext cx="824958" cy="1669973"/>
            </a:xfrm>
            <a:custGeom>
              <a:avLst/>
              <a:gdLst/>
              <a:ahLst/>
              <a:cxnLst/>
              <a:rect r="r" b="b" t="t" l="l"/>
              <a:pathLst>
                <a:path h="1669973" w="824958">
                  <a:moveTo>
                    <a:pt x="0" y="0"/>
                  </a:moveTo>
                  <a:lnTo>
                    <a:pt x="824958" y="0"/>
                  </a:lnTo>
                  <a:lnTo>
                    <a:pt x="824958" y="1669973"/>
                  </a:lnTo>
                  <a:lnTo>
                    <a:pt x="0" y="1669973"/>
                  </a:lnTo>
                  <a:lnTo>
                    <a:pt x="0" y="0"/>
                  </a:lnTo>
                  <a:close/>
                </a:path>
              </a:pathLst>
            </a:custGeom>
            <a:blipFill>
              <a:blip r:embed="rId2"/>
              <a:stretch>
                <a:fillRect l="-206376" t="0" r="-201112" b="-102124"/>
              </a:stretch>
            </a:blipFill>
          </p:spPr>
        </p:sp>
        <p:sp>
          <p:nvSpPr>
            <p:cNvPr name="Freeform 7" id="7"/>
            <p:cNvSpPr/>
            <p:nvPr/>
          </p:nvSpPr>
          <p:spPr>
            <a:xfrm flipH="false" flipV="false" rot="0">
              <a:off x="10166161" y="251775"/>
              <a:ext cx="834456" cy="1444945"/>
            </a:xfrm>
            <a:custGeom>
              <a:avLst/>
              <a:gdLst/>
              <a:ahLst/>
              <a:cxnLst/>
              <a:rect r="r" b="b" t="t" l="l"/>
              <a:pathLst>
                <a:path h="1444945" w="834456">
                  <a:moveTo>
                    <a:pt x="0" y="0"/>
                  </a:moveTo>
                  <a:lnTo>
                    <a:pt x="834455" y="0"/>
                  </a:lnTo>
                  <a:lnTo>
                    <a:pt x="834455" y="1444945"/>
                  </a:lnTo>
                  <a:lnTo>
                    <a:pt x="0" y="1444945"/>
                  </a:lnTo>
                  <a:lnTo>
                    <a:pt x="0" y="0"/>
                  </a:lnTo>
                  <a:close/>
                </a:path>
              </a:pathLst>
            </a:custGeom>
            <a:blipFill>
              <a:blip r:embed="rId3"/>
              <a:stretch>
                <a:fillRect l="0" t="0" r="0" b="0"/>
              </a:stretch>
            </a:blipFill>
          </p:spPr>
        </p:sp>
        <p:sp>
          <p:nvSpPr>
            <p:cNvPr name="Freeform 8" id="8"/>
            <p:cNvSpPr/>
            <p:nvPr/>
          </p:nvSpPr>
          <p:spPr>
            <a:xfrm flipH="false" flipV="false" rot="0">
              <a:off x="11264443" y="0"/>
              <a:ext cx="1374501" cy="1948495"/>
            </a:xfrm>
            <a:custGeom>
              <a:avLst/>
              <a:gdLst/>
              <a:ahLst/>
              <a:cxnLst/>
              <a:rect r="r" b="b" t="t" l="l"/>
              <a:pathLst>
                <a:path h="1948495" w="1374501">
                  <a:moveTo>
                    <a:pt x="0" y="0"/>
                  </a:moveTo>
                  <a:lnTo>
                    <a:pt x="1374501" y="0"/>
                  </a:lnTo>
                  <a:lnTo>
                    <a:pt x="1374501" y="1948495"/>
                  </a:lnTo>
                  <a:lnTo>
                    <a:pt x="0" y="1948495"/>
                  </a:lnTo>
                  <a:lnTo>
                    <a:pt x="0" y="0"/>
                  </a:lnTo>
                  <a:close/>
                </a:path>
              </a:pathLst>
            </a:custGeom>
            <a:blipFill>
              <a:blip r:embed="rId4"/>
              <a:stretch>
                <a:fillRect l="0" t="0" r="0" b="0"/>
              </a:stretch>
            </a:blipFill>
          </p:spPr>
        </p:sp>
        <p:sp>
          <p:nvSpPr>
            <p:cNvPr name="Freeform 9" id="9"/>
            <p:cNvSpPr/>
            <p:nvPr/>
          </p:nvSpPr>
          <p:spPr>
            <a:xfrm flipH="false" flipV="false" rot="0">
              <a:off x="5946607" y="262231"/>
              <a:ext cx="1677799" cy="1424032"/>
            </a:xfrm>
            <a:custGeom>
              <a:avLst/>
              <a:gdLst/>
              <a:ahLst/>
              <a:cxnLst/>
              <a:rect r="r" b="b" t="t" l="l"/>
              <a:pathLst>
                <a:path h="1424032" w="1677799">
                  <a:moveTo>
                    <a:pt x="0" y="0"/>
                  </a:moveTo>
                  <a:lnTo>
                    <a:pt x="1677800" y="0"/>
                  </a:lnTo>
                  <a:lnTo>
                    <a:pt x="1677800" y="1424032"/>
                  </a:lnTo>
                  <a:lnTo>
                    <a:pt x="0" y="1424032"/>
                  </a:lnTo>
                  <a:lnTo>
                    <a:pt x="0" y="0"/>
                  </a:lnTo>
                  <a:close/>
                </a:path>
              </a:pathLst>
            </a:custGeom>
            <a:blipFill>
              <a:blip r:embed="rId5"/>
              <a:stretch>
                <a:fillRect l="0" t="0" r="0" b="0"/>
              </a:stretch>
            </a:blipFill>
          </p:spPr>
        </p:sp>
        <p:sp>
          <p:nvSpPr>
            <p:cNvPr name="Freeform 10" id="10"/>
            <p:cNvSpPr/>
            <p:nvPr/>
          </p:nvSpPr>
          <p:spPr>
            <a:xfrm flipH="false" flipV="false" rot="0">
              <a:off x="4116549" y="124312"/>
              <a:ext cx="635326" cy="1699870"/>
            </a:xfrm>
            <a:custGeom>
              <a:avLst/>
              <a:gdLst/>
              <a:ahLst/>
              <a:cxnLst/>
              <a:rect r="r" b="b" t="t" l="l"/>
              <a:pathLst>
                <a:path h="1699870" w="635326">
                  <a:moveTo>
                    <a:pt x="0" y="0"/>
                  </a:moveTo>
                  <a:lnTo>
                    <a:pt x="635326" y="0"/>
                  </a:lnTo>
                  <a:lnTo>
                    <a:pt x="635326" y="1699870"/>
                  </a:lnTo>
                  <a:lnTo>
                    <a:pt x="0" y="1699870"/>
                  </a:lnTo>
                  <a:lnTo>
                    <a:pt x="0" y="0"/>
                  </a:lnTo>
                  <a:close/>
                </a:path>
              </a:pathLst>
            </a:custGeom>
            <a:blipFill>
              <a:blip r:embed="rId6"/>
              <a:stretch>
                <a:fillRect l="0" t="0" r="0" b="0"/>
              </a:stretch>
            </a:blipFill>
          </p:spPr>
        </p:sp>
        <p:sp>
          <p:nvSpPr>
            <p:cNvPr name="Freeform 11" id="11"/>
            <p:cNvSpPr/>
            <p:nvPr/>
          </p:nvSpPr>
          <p:spPr>
            <a:xfrm flipH="false" flipV="false" rot="0">
              <a:off x="5015702" y="138659"/>
              <a:ext cx="667078" cy="1671177"/>
            </a:xfrm>
            <a:custGeom>
              <a:avLst/>
              <a:gdLst/>
              <a:ahLst/>
              <a:cxnLst/>
              <a:rect r="r" b="b" t="t" l="l"/>
              <a:pathLst>
                <a:path h="1671177" w="667078">
                  <a:moveTo>
                    <a:pt x="0" y="0"/>
                  </a:moveTo>
                  <a:lnTo>
                    <a:pt x="667078" y="0"/>
                  </a:lnTo>
                  <a:lnTo>
                    <a:pt x="667078" y="1671177"/>
                  </a:lnTo>
                  <a:lnTo>
                    <a:pt x="0" y="1671177"/>
                  </a:lnTo>
                  <a:lnTo>
                    <a:pt x="0" y="0"/>
                  </a:lnTo>
                  <a:close/>
                </a:path>
              </a:pathLst>
            </a:custGeom>
            <a:blipFill>
              <a:blip r:embed="rId7"/>
              <a:stretch>
                <a:fillRect l="0" t="0" r="0" b="0"/>
              </a:stretch>
            </a:blipFill>
          </p:spPr>
        </p:sp>
        <p:grpSp>
          <p:nvGrpSpPr>
            <p:cNvPr name="Group 12" id="12"/>
            <p:cNvGrpSpPr/>
            <p:nvPr/>
          </p:nvGrpSpPr>
          <p:grpSpPr>
            <a:xfrm rot="0">
              <a:off x="0" y="201352"/>
              <a:ext cx="3642083" cy="1545790"/>
              <a:chOff x="0" y="0"/>
              <a:chExt cx="1240464" cy="526484"/>
            </a:xfrm>
          </p:grpSpPr>
          <p:sp>
            <p:nvSpPr>
              <p:cNvPr name="Freeform 13" id="13"/>
              <p:cNvSpPr/>
              <p:nvPr/>
            </p:nvSpPr>
            <p:spPr>
              <a:xfrm flipH="false" flipV="false" rot="0">
                <a:off x="0" y="0"/>
                <a:ext cx="1240464" cy="526484"/>
              </a:xfrm>
              <a:custGeom>
                <a:avLst/>
                <a:gdLst/>
                <a:ahLst/>
                <a:cxnLst/>
                <a:rect r="r" b="b" t="t" l="l"/>
                <a:pathLst>
                  <a:path h="526484" w="1240464">
                    <a:moveTo>
                      <a:pt x="62211" y="0"/>
                    </a:moveTo>
                    <a:lnTo>
                      <a:pt x="1178253" y="0"/>
                    </a:lnTo>
                    <a:cubicBezTo>
                      <a:pt x="1194752" y="0"/>
                      <a:pt x="1210576" y="6554"/>
                      <a:pt x="1222243" y="18221"/>
                    </a:cubicBezTo>
                    <a:cubicBezTo>
                      <a:pt x="1233910" y="29888"/>
                      <a:pt x="1240464" y="45712"/>
                      <a:pt x="1240464" y="62211"/>
                    </a:cubicBezTo>
                    <a:lnTo>
                      <a:pt x="1240464" y="464272"/>
                    </a:lnTo>
                    <a:cubicBezTo>
                      <a:pt x="1240464" y="480772"/>
                      <a:pt x="1233910" y="496596"/>
                      <a:pt x="1222243" y="508262"/>
                    </a:cubicBezTo>
                    <a:cubicBezTo>
                      <a:pt x="1210576" y="519929"/>
                      <a:pt x="1194752" y="526484"/>
                      <a:pt x="1178253" y="526484"/>
                    </a:cubicBezTo>
                    <a:lnTo>
                      <a:pt x="62211" y="526484"/>
                    </a:lnTo>
                    <a:cubicBezTo>
                      <a:pt x="45712" y="526484"/>
                      <a:pt x="29888" y="519929"/>
                      <a:pt x="18221" y="508262"/>
                    </a:cubicBezTo>
                    <a:cubicBezTo>
                      <a:pt x="6554" y="496596"/>
                      <a:pt x="0" y="480772"/>
                      <a:pt x="0" y="464272"/>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4" id="14"/>
              <p:cNvSpPr txBox="true"/>
              <p:nvPr/>
            </p:nvSpPr>
            <p:spPr>
              <a:xfrm>
                <a:off x="0" y="-9525"/>
                <a:ext cx="1240464" cy="536009"/>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5" id="15"/>
            <p:cNvSpPr txBox="true"/>
            <p:nvPr/>
          </p:nvSpPr>
          <p:spPr>
            <a:xfrm rot="0">
              <a:off x="399470" y="567722"/>
              <a:ext cx="2843144" cy="822576"/>
            </a:xfrm>
            <a:prstGeom prst="rect">
              <a:avLst/>
            </a:prstGeom>
          </p:spPr>
          <p:txBody>
            <a:bodyPr anchor="t" rtlCol="false" tIns="0" lIns="0" bIns="0" rIns="0">
              <a:spAutoFit/>
            </a:bodyPr>
            <a:lstStyle/>
            <a:p>
              <a:pPr algn="ctr" marL="0" indent="0" lvl="0">
                <a:lnSpc>
                  <a:spcPts val="1684"/>
                </a:lnSpc>
                <a:spcBef>
                  <a:spcPct val="0"/>
                </a:spcBef>
              </a:pPr>
              <a:r>
                <a:rPr lang="en-US" sz="1403" strike="noStrike" u="none">
                  <a:solidFill>
                    <a:srgbClr val="3A3A66"/>
                  </a:solidFill>
                  <a:latin typeface="Open Sauce Bold"/>
                </a:rPr>
                <a:t>Press the "/" key and look for the draw tool to create your wires.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grpSp>
        <p:nvGrpSpPr>
          <p:cNvPr name="Group 2" id="2"/>
          <p:cNvGrpSpPr/>
          <p:nvPr/>
        </p:nvGrpSpPr>
        <p:grpSpPr>
          <a:xfrm rot="0">
            <a:off x="4404396" y="8527615"/>
            <a:ext cx="9479208" cy="1461371"/>
            <a:chOff x="0" y="0"/>
            <a:chExt cx="12638944" cy="1948495"/>
          </a:xfrm>
        </p:grpSpPr>
        <p:sp>
          <p:nvSpPr>
            <p:cNvPr name="Freeform 3" id="3"/>
            <p:cNvSpPr/>
            <p:nvPr/>
          </p:nvSpPr>
          <p:spPr>
            <a:xfrm flipH="false" flipV="false" rot="-5400000">
              <a:off x="7515303" y="511590"/>
              <a:ext cx="1671177" cy="925315"/>
            </a:xfrm>
            <a:custGeom>
              <a:avLst/>
              <a:gdLst/>
              <a:ahLst/>
              <a:cxnLst/>
              <a:rect r="r" b="b" t="t" l="l"/>
              <a:pathLst>
                <a:path h="925315" w="1671177">
                  <a:moveTo>
                    <a:pt x="0" y="0"/>
                  </a:moveTo>
                  <a:lnTo>
                    <a:pt x="1671177" y="0"/>
                  </a:lnTo>
                  <a:lnTo>
                    <a:pt x="1671177" y="925315"/>
                  </a:lnTo>
                  <a:lnTo>
                    <a:pt x="0" y="925315"/>
                  </a:lnTo>
                  <a:lnTo>
                    <a:pt x="0" y="0"/>
                  </a:lnTo>
                  <a:close/>
                </a:path>
              </a:pathLst>
            </a:custGeom>
            <a:blipFill>
              <a:blip r:embed="rId2"/>
              <a:stretch>
                <a:fillRect l="-175356" t="-354636" r="-37669" b="-1172"/>
              </a:stretch>
            </a:blipFill>
          </p:spPr>
        </p:sp>
        <p:sp>
          <p:nvSpPr>
            <p:cNvPr name="Freeform 4" id="4"/>
            <p:cNvSpPr/>
            <p:nvPr/>
          </p:nvSpPr>
          <p:spPr>
            <a:xfrm flipH="false" flipV="false" rot="0">
              <a:off x="9077376" y="139261"/>
              <a:ext cx="824958" cy="1669973"/>
            </a:xfrm>
            <a:custGeom>
              <a:avLst/>
              <a:gdLst/>
              <a:ahLst/>
              <a:cxnLst/>
              <a:rect r="r" b="b" t="t" l="l"/>
              <a:pathLst>
                <a:path h="1669973" w="824958">
                  <a:moveTo>
                    <a:pt x="0" y="0"/>
                  </a:moveTo>
                  <a:lnTo>
                    <a:pt x="824958" y="0"/>
                  </a:lnTo>
                  <a:lnTo>
                    <a:pt x="824958" y="1669973"/>
                  </a:lnTo>
                  <a:lnTo>
                    <a:pt x="0" y="1669973"/>
                  </a:lnTo>
                  <a:lnTo>
                    <a:pt x="0" y="0"/>
                  </a:lnTo>
                  <a:close/>
                </a:path>
              </a:pathLst>
            </a:custGeom>
            <a:blipFill>
              <a:blip r:embed="rId2"/>
              <a:stretch>
                <a:fillRect l="-206376" t="0" r="-201112" b="-102124"/>
              </a:stretch>
            </a:blipFill>
          </p:spPr>
        </p:sp>
        <p:sp>
          <p:nvSpPr>
            <p:cNvPr name="Freeform 5" id="5"/>
            <p:cNvSpPr/>
            <p:nvPr/>
          </p:nvSpPr>
          <p:spPr>
            <a:xfrm flipH="false" flipV="false" rot="0">
              <a:off x="10166161" y="251775"/>
              <a:ext cx="834456" cy="1444945"/>
            </a:xfrm>
            <a:custGeom>
              <a:avLst/>
              <a:gdLst/>
              <a:ahLst/>
              <a:cxnLst/>
              <a:rect r="r" b="b" t="t" l="l"/>
              <a:pathLst>
                <a:path h="1444945" w="834456">
                  <a:moveTo>
                    <a:pt x="0" y="0"/>
                  </a:moveTo>
                  <a:lnTo>
                    <a:pt x="834455" y="0"/>
                  </a:lnTo>
                  <a:lnTo>
                    <a:pt x="834455" y="1444945"/>
                  </a:lnTo>
                  <a:lnTo>
                    <a:pt x="0" y="1444945"/>
                  </a:lnTo>
                  <a:lnTo>
                    <a:pt x="0" y="0"/>
                  </a:lnTo>
                  <a:close/>
                </a:path>
              </a:pathLst>
            </a:custGeom>
            <a:blipFill>
              <a:blip r:embed="rId3"/>
              <a:stretch>
                <a:fillRect l="0" t="0" r="0" b="0"/>
              </a:stretch>
            </a:blipFill>
          </p:spPr>
        </p:sp>
        <p:sp>
          <p:nvSpPr>
            <p:cNvPr name="Freeform 6" id="6"/>
            <p:cNvSpPr/>
            <p:nvPr/>
          </p:nvSpPr>
          <p:spPr>
            <a:xfrm flipH="false" flipV="false" rot="0">
              <a:off x="11264443" y="0"/>
              <a:ext cx="1374501" cy="1948495"/>
            </a:xfrm>
            <a:custGeom>
              <a:avLst/>
              <a:gdLst/>
              <a:ahLst/>
              <a:cxnLst/>
              <a:rect r="r" b="b" t="t" l="l"/>
              <a:pathLst>
                <a:path h="1948495" w="1374501">
                  <a:moveTo>
                    <a:pt x="0" y="0"/>
                  </a:moveTo>
                  <a:lnTo>
                    <a:pt x="1374501" y="0"/>
                  </a:lnTo>
                  <a:lnTo>
                    <a:pt x="1374501" y="1948495"/>
                  </a:lnTo>
                  <a:lnTo>
                    <a:pt x="0" y="1948495"/>
                  </a:lnTo>
                  <a:lnTo>
                    <a:pt x="0" y="0"/>
                  </a:lnTo>
                  <a:close/>
                </a:path>
              </a:pathLst>
            </a:custGeom>
            <a:blipFill>
              <a:blip r:embed="rId4"/>
              <a:stretch>
                <a:fillRect l="0" t="0" r="0" b="0"/>
              </a:stretch>
            </a:blipFill>
          </p:spPr>
        </p:sp>
        <p:sp>
          <p:nvSpPr>
            <p:cNvPr name="Freeform 7" id="7"/>
            <p:cNvSpPr/>
            <p:nvPr/>
          </p:nvSpPr>
          <p:spPr>
            <a:xfrm flipH="false" flipV="false" rot="0">
              <a:off x="5946607" y="262231"/>
              <a:ext cx="1677799" cy="1424032"/>
            </a:xfrm>
            <a:custGeom>
              <a:avLst/>
              <a:gdLst/>
              <a:ahLst/>
              <a:cxnLst/>
              <a:rect r="r" b="b" t="t" l="l"/>
              <a:pathLst>
                <a:path h="1424032" w="1677799">
                  <a:moveTo>
                    <a:pt x="0" y="0"/>
                  </a:moveTo>
                  <a:lnTo>
                    <a:pt x="1677800" y="0"/>
                  </a:lnTo>
                  <a:lnTo>
                    <a:pt x="1677800" y="1424032"/>
                  </a:lnTo>
                  <a:lnTo>
                    <a:pt x="0" y="1424032"/>
                  </a:lnTo>
                  <a:lnTo>
                    <a:pt x="0" y="0"/>
                  </a:lnTo>
                  <a:close/>
                </a:path>
              </a:pathLst>
            </a:custGeom>
            <a:blipFill>
              <a:blip r:embed="rId5"/>
              <a:stretch>
                <a:fillRect l="0" t="0" r="0" b="0"/>
              </a:stretch>
            </a:blipFill>
          </p:spPr>
        </p:sp>
        <p:sp>
          <p:nvSpPr>
            <p:cNvPr name="Freeform 8" id="8"/>
            <p:cNvSpPr/>
            <p:nvPr/>
          </p:nvSpPr>
          <p:spPr>
            <a:xfrm flipH="false" flipV="false" rot="0">
              <a:off x="4116549" y="124312"/>
              <a:ext cx="635326" cy="1699870"/>
            </a:xfrm>
            <a:custGeom>
              <a:avLst/>
              <a:gdLst/>
              <a:ahLst/>
              <a:cxnLst/>
              <a:rect r="r" b="b" t="t" l="l"/>
              <a:pathLst>
                <a:path h="1699870" w="635326">
                  <a:moveTo>
                    <a:pt x="0" y="0"/>
                  </a:moveTo>
                  <a:lnTo>
                    <a:pt x="635326" y="0"/>
                  </a:lnTo>
                  <a:lnTo>
                    <a:pt x="635326" y="1699870"/>
                  </a:lnTo>
                  <a:lnTo>
                    <a:pt x="0" y="1699870"/>
                  </a:lnTo>
                  <a:lnTo>
                    <a:pt x="0" y="0"/>
                  </a:lnTo>
                  <a:close/>
                </a:path>
              </a:pathLst>
            </a:custGeom>
            <a:blipFill>
              <a:blip r:embed="rId6"/>
              <a:stretch>
                <a:fillRect l="0" t="0" r="0" b="0"/>
              </a:stretch>
            </a:blipFill>
          </p:spPr>
        </p:sp>
        <p:sp>
          <p:nvSpPr>
            <p:cNvPr name="Freeform 9" id="9"/>
            <p:cNvSpPr/>
            <p:nvPr/>
          </p:nvSpPr>
          <p:spPr>
            <a:xfrm flipH="false" flipV="false" rot="0">
              <a:off x="5015702" y="138659"/>
              <a:ext cx="667078" cy="1671177"/>
            </a:xfrm>
            <a:custGeom>
              <a:avLst/>
              <a:gdLst/>
              <a:ahLst/>
              <a:cxnLst/>
              <a:rect r="r" b="b" t="t" l="l"/>
              <a:pathLst>
                <a:path h="1671177" w="667078">
                  <a:moveTo>
                    <a:pt x="0" y="0"/>
                  </a:moveTo>
                  <a:lnTo>
                    <a:pt x="667078" y="0"/>
                  </a:lnTo>
                  <a:lnTo>
                    <a:pt x="667078" y="1671177"/>
                  </a:lnTo>
                  <a:lnTo>
                    <a:pt x="0" y="1671177"/>
                  </a:lnTo>
                  <a:lnTo>
                    <a:pt x="0" y="0"/>
                  </a:lnTo>
                  <a:close/>
                </a:path>
              </a:pathLst>
            </a:custGeom>
            <a:blipFill>
              <a:blip r:embed="rId7"/>
              <a:stretch>
                <a:fillRect l="0" t="0" r="0" b="0"/>
              </a:stretch>
            </a:blipFill>
          </p:spPr>
        </p:sp>
        <p:grpSp>
          <p:nvGrpSpPr>
            <p:cNvPr name="Group 10" id="10"/>
            <p:cNvGrpSpPr/>
            <p:nvPr/>
          </p:nvGrpSpPr>
          <p:grpSpPr>
            <a:xfrm rot="0">
              <a:off x="0" y="201352"/>
              <a:ext cx="3642083" cy="1545790"/>
              <a:chOff x="0" y="0"/>
              <a:chExt cx="1240464" cy="526484"/>
            </a:xfrm>
          </p:grpSpPr>
          <p:sp>
            <p:nvSpPr>
              <p:cNvPr name="Freeform 11" id="11"/>
              <p:cNvSpPr/>
              <p:nvPr/>
            </p:nvSpPr>
            <p:spPr>
              <a:xfrm flipH="false" flipV="false" rot="0">
                <a:off x="0" y="0"/>
                <a:ext cx="1240464" cy="526484"/>
              </a:xfrm>
              <a:custGeom>
                <a:avLst/>
                <a:gdLst/>
                <a:ahLst/>
                <a:cxnLst/>
                <a:rect r="r" b="b" t="t" l="l"/>
                <a:pathLst>
                  <a:path h="526484" w="1240464">
                    <a:moveTo>
                      <a:pt x="62211" y="0"/>
                    </a:moveTo>
                    <a:lnTo>
                      <a:pt x="1178253" y="0"/>
                    </a:lnTo>
                    <a:cubicBezTo>
                      <a:pt x="1194752" y="0"/>
                      <a:pt x="1210576" y="6554"/>
                      <a:pt x="1222243" y="18221"/>
                    </a:cubicBezTo>
                    <a:cubicBezTo>
                      <a:pt x="1233910" y="29888"/>
                      <a:pt x="1240464" y="45712"/>
                      <a:pt x="1240464" y="62211"/>
                    </a:cubicBezTo>
                    <a:lnTo>
                      <a:pt x="1240464" y="464272"/>
                    </a:lnTo>
                    <a:cubicBezTo>
                      <a:pt x="1240464" y="480772"/>
                      <a:pt x="1233910" y="496596"/>
                      <a:pt x="1222243" y="508262"/>
                    </a:cubicBezTo>
                    <a:cubicBezTo>
                      <a:pt x="1210576" y="519929"/>
                      <a:pt x="1194752" y="526484"/>
                      <a:pt x="1178253" y="526484"/>
                    </a:cubicBezTo>
                    <a:lnTo>
                      <a:pt x="62211" y="526484"/>
                    </a:lnTo>
                    <a:cubicBezTo>
                      <a:pt x="45712" y="526484"/>
                      <a:pt x="29888" y="519929"/>
                      <a:pt x="18221" y="508262"/>
                    </a:cubicBezTo>
                    <a:cubicBezTo>
                      <a:pt x="6554" y="496596"/>
                      <a:pt x="0" y="480772"/>
                      <a:pt x="0" y="464272"/>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2" id="12"/>
              <p:cNvSpPr txBox="true"/>
              <p:nvPr/>
            </p:nvSpPr>
            <p:spPr>
              <a:xfrm>
                <a:off x="0" y="-9525"/>
                <a:ext cx="1240464" cy="536009"/>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3" id="13"/>
            <p:cNvSpPr txBox="true"/>
            <p:nvPr/>
          </p:nvSpPr>
          <p:spPr>
            <a:xfrm rot="0">
              <a:off x="399470" y="567722"/>
              <a:ext cx="2843144" cy="822576"/>
            </a:xfrm>
            <a:prstGeom prst="rect">
              <a:avLst/>
            </a:prstGeom>
          </p:spPr>
          <p:txBody>
            <a:bodyPr anchor="t" rtlCol="false" tIns="0" lIns="0" bIns="0" rIns="0">
              <a:spAutoFit/>
            </a:bodyPr>
            <a:lstStyle/>
            <a:p>
              <a:pPr algn="ctr" marL="0" indent="0" lvl="0">
                <a:lnSpc>
                  <a:spcPts val="1684"/>
                </a:lnSpc>
                <a:spcBef>
                  <a:spcPct val="0"/>
                </a:spcBef>
              </a:pPr>
              <a:r>
                <a:rPr lang="en-US" sz="1403" strike="noStrike" u="none">
                  <a:solidFill>
                    <a:srgbClr val="3A3A66"/>
                  </a:solidFill>
                  <a:latin typeface="Open Sauce Bold"/>
                </a:rPr>
                <a:t>Press the "/" key and look for the draw tool to create your wires.</a:t>
              </a:r>
            </a:p>
          </p:txBody>
        </p:sp>
      </p:grpSp>
      <p:sp>
        <p:nvSpPr>
          <p:cNvPr name="Freeform 14" id="14"/>
          <p:cNvSpPr/>
          <p:nvPr/>
        </p:nvSpPr>
        <p:spPr>
          <a:xfrm flipH="false" flipV="false" rot="0">
            <a:off x="8530226" y="3057792"/>
            <a:ext cx="8729074" cy="4171416"/>
          </a:xfrm>
          <a:custGeom>
            <a:avLst/>
            <a:gdLst/>
            <a:ahLst/>
            <a:cxnLst/>
            <a:rect r="r" b="b" t="t" l="l"/>
            <a:pathLst>
              <a:path h="4171416" w="8729074">
                <a:moveTo>
                  <a:pt x="0" y="0"/>
                </a:moveTo>
                <a:lnTo>
                  <a:pt x="8729074" y="0"/>
                </a:lnTo>
                <a:lnTo>
                  <a:pt x="8729074" y="4171416"/>
                </a:lnTo>
                <a:lnTo>
                  <a:pt x="0" y="4171416"/>
                </a:lnTo>
                <a:lnTo>
                  <a:pt x="0" y="0"/>
                </a:lnTo>
                <a:close/>
              </a:path>
            </a:pathLst>
          </a:custGeom>
          <a:blipFill>
            <a:blip r:embed="rId8"/>
            <a:stretch>
              <a:fillRect l="0" t="0" r="0" b="0"/>
            </a:stretch>
          </a:blipFill>
        </p:spPr>
      </p:sp>
      <p:sp>
        <p:nvSpPr>
          <p:cNvPr name="TextBox 15" id="15"/>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Heavy"/>
              </a:rPr>
              <a:t>Mekanisme Schedulling</a:t>
            </a:r>
          </a:p>
        </p:txBody>
      </p:sp>
      <p:sp>
        <p:nvSpPr>
          <p:cNvPr name="TextBox 16" id="16"/>
          <p:cNvSpPr txBox="true"/>
          <p:nvPr/>
        </p:nvSpPr>
        <p:spPr>
          <a:xfrm rot="0">
            <a:off x="3143516" y="1422437"/>
            <a:ext cx="12000969" cy="771525"/>
          </a:xfrm>
          <a:prstGeom prst="rect">
            <a:avLst/>
          </a:prstGeom>
        </p:spPr>
        <p:txBody>
          <a:bodyPr anchor="t" rtlCol="false" tIns="0" lIns="0" bIns="0" rIns="0">
            <a:spAutoFit/>
          </a:bodyPr>
          <a:lstStyle/>
          <a:p>
            <a:pPr algn="ctr" marL="0" indent="0" lvl="0">
              <a:lnSpc>
                <a:spcPts val="3120"/>
              </a:lnSpc>
              <a:spcBef>
                <a:spcPct val="0"/>
              </a:spcBef>
            </a:pPr>
            <a:r>
              <a:rPr lang="en-US" sz="2600">
                <a:solidFill>
                  <a:srgbClr val="FFFFFF"/>
                </a:solidFill>
                <a:latin typeface="Open Sauce"/>
              </a:rPr>
              <a:t>Berdasarkan alur sistem, maka ada beberapa task yang di peroleh dengan urutan prioritasnya</a:t>
            </a:r>
          </a:p>
        </p:txBody>
      </p:sp>
      <p:grpSp>
        <p:nvGrpSpPr>
          <p:cNvPr name="Group 17" id="17"/>
          <p:cNvGrpSpPr/>
          <p:nvPr/>
        </p:nvGrpSpPr>
        <p:grpSpPr>
          <a:xfrm rot="0">
            <a:off x="1764249" y="3556870"/>
            <a:ext cx="15495051" cy="3173260"/>
            <a:chOff x="0" y="0"/>
            <a:chExt cx="20660068" cy="4231014"/>
          </a:xfrm>
        </p:grpSpPr>
        <p:grpSp>
          <p:nvGrpSpPr>
            <p:cNvPr name="Group 18" id="18"/>
            <p:cNvGrpSpPr/>
            <p:nvPr/>
          </p:nvGrpSpPr>
          <p:grpSpPr>
            <a:xfrm rot="0">
              <a:off x="0" y="0"/>
              <a:ext cx="932873" cy="93287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marL="0" indent="0" lvl="1">
                  <a:lnSpc>
                    <a:spcPts val="2880"/>
                  </a:lnSpc>
                  <a:spcBef>
                    <a:spcPct val="0"/>
                  </a:spcBef>
                </a:pPr>
                <a:r>
                  <a:rPr lang="en-US" sz="2400">
                    <a:solidFill>
                      <a:srgbClr val="FFFFFF"/>
                    </a:solidFill>
                    <a:latin typeface="Open Sauce Heavy"/>
                  </a:rPr>
                  <a:t>1</a:t>
                </a:r>
              </a:p>
            </p:txBody>
          </p:sp>
        </p:grpSp>
        <p:grpSp>
          <p:nvGrpSpPr>
            <p:cNvPr name="Group 21" id="21"/>
            <p:cNvGrpSpPr/>
            <p:nvPr/>
          </p:nvGrpSpPr>
          <p:grpSpPr>
            <a:xfrm rot="0">
              <a:off x="0" y="1099380"/>
              <a:ext cx="932873" cy="93287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marL="0" indent="0" lvl="1">
                  <a:lnSpc>
                    <a:spcPts val="2880"/>
                  </a:lnSpc>
                  <a:spcBef>
                    <a:spcPct val="0"/>
                  </a:spcBef>
                </a:pPr>
                <a:r>
                  <a:rPr lang="en-US" sz="2400">
                    <a:solidFill>
                      <a:srgbClr val="FFFFFF"/>
                    </a:solidFill>
                    <a:latin typeface="Open Sauce Heavy"/>
                  </a:rPr>
                  <a:t>2</a:t>
                </a:r>
              </a:p>
            </p:txBody>
          </p:sp>
        </p:grpSp>
        <p:grpSp>
          <p:nvGrpSpPr>
            <p:cNvPr name="Group 24" id="24"/>
            <p:cNvGrpSpPr/>
            <p:nvPr/>
          </p:nvGrpSpPr>
          <p:grpSpPr>
            <a:xfrm rot="0">
              <a:off x="0" y="2198760"/>
              <a:ext cx="932873" cy="93287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marL="0" indent="0" lvl="1">
                  <a:lnSpc>
                    <a:spcPts val="2880"/>
                  </a:lnSpc>
                  <a:spcBef>
                    <a:spcPct val="0"/>
                  </a:spcBef>
                </a:pPr>
                <a:r>
                  <a:rPr lang="en-US" sz="2400">
                    <a:solidFill>
                      <a:srgbClr val="FFFFFF"/>
                    </a:solidFill>
                    <a:latin typeface="Open Sauce Heavy"/>
                  </a:rPr>
                  <a:t>3</a:t>
                </a:r>
              </a:p>
            </p:txBody>
          </p:sp>
        </p:grpSp>
        <p:grpSp>
          <p:nvGrpSpPr>
            <p:cNvPr name="Group 27" id="27"/>
            <p:cNvGrpSpPr/>
            <p:nvPr/>
          </p:nvGrpSpPr>
          <p:grpSpPr>
            <a:xfrm rot="0">
              <a:off x="0" y="3298140"/>
              <a:ext cx="932873" cy="93287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76200"/>
                <a:ext cx="660400" cy="660400"/>
              </a:xfrm>
              <a:prstGeom prst="rect">
                <a:avLst/>
              </a:prstGeom>
            </p:spPr>
            <p:txBody>
              <a:bodyPr anchor="ctr" rtlCol="false" tIns="50800" lIns="50800" bIns="50800" rIns="50800"/>
              <a:lstStyle/>
              <a:p>
                <a:pPr algn="ctr" marL="0" indent="0" lvl="1">
                  <a:lnSpc>
                    <a:spcPts val="2880"/>
                  </a:lnSpc>
                  <a:spcBef>
                    <a:spcPct val="0"/>
                  </a:spcBef>
                </a:pPr>
                <a:r>
                  <a:rPr lang="en-US" sz="2400">
                    <a:solidFill>
                      <a:srgbClr val="FFFFFF"/>
                    </a:solidFill>
                    <a:latin typeface="Open Sauce Heavy"/>
                  </a:rPr>
                  <a:t>4</a:t>
                </a:r>
              </a:p>
            </p:txBody>
          </p:sp>
        </p:grpSp>
        <p:sp>
          <p:nvSpPr>
            <p:cNvPr name="TextBox 30" id="30"/>
            <p:cNvSpPr txBox="true"/>
            <p:nvPr/>
          </p:nvSpPr>
          <p:spPr>
            <a:xfrm rot="0">
              <a:off x="1229955" y="94962"/>
              <a:ext cx="14982335" cy="752475"/>
            </a:xfrm>
            <a:prstGeom prst="rect">
              <a:avLst/>
            </a:prstGeom>
          </p:spPr>
          <p:txBody>
            <a:bodyPr anchor="t" rtlCol="false" tIns="0" lIns="0" bIns="0" rIns="0">
              <a:spAutoFit/>
            </a:bodyPr>
            <a:lstStyle/>
            <a:p>
              <a:pPr algn="l" marL="0" indent="0" lvl="1">
                <a:lnSpc>
                  <a:spcPts val="4560"/>
                </a:lnSpc>
                <a:spcBef>
                  <a:spcPct val="0"/>
                </a:spcBef>
              </a:pPr>
              <a:r>
                <a:rPr lang="en-US" sz="3800">
                  <a:solidFill>
                    <a:srgbClr val="FFFFFF"/>
                  </a:solidFill>
                  <a:latin typeface="Open Sauce"/>
                </a:rPr>
                <a:t>Task RTC Module</a:t>
              </a:r>
            </a:p>
          </p:txBody>
        </p:sp>
        <p:sp>
          <p:nvSpPr>
            <p:cNvPr name="TextBox 31" id="31"/>
            <p:cNvSpPr txBox="true"/>
            <p:nvPr/>
          </p:nvSpPr>
          <p:spPr>
            <a:xfrm rot="0">
              <a:off x="1229955" y="1194342"/>
              <a:ext cx="18884875" cy="752475"/>
            </a:xfrm>
            <a:prstGeom prst="rect">
              <a:avLst/>
            </a:prstGeom>
          </p:spPr>
          <p:txBody>
            <a:bodyPr anchor="t" rtlCol="false" tIns="0" lIns="0" bIns="0" rIns="0">
              <a:spAutoFit/>
            </a:bodyPr>
            <a:lstStyle/>
            <a:p>
              <a:pPr algn="l" marL="0" indent="0" lvl="1">
                <a:lnSpc>
                  <a:spcPts val="4560"/>
                </a:lnSpc>
                <a:spcBef>
                  <a:spcPct val="0"/>
                </a:spcBef>
              </a:pPr>
              <a:r>
                <a:rPr lang="en-US" sz="3800">
                  <a:solidFill>
                    <a:srgbClr val="FFFFFF"/>
                  </a:solidFill>
                  <a:latin typeface="Open Sauce"/>
                </a:rPr>
                <a:t>Task Photoresistor</a:t>
              </a:r>
            </a:p>
          </p:txBody>
        </p:sp>
        <p:sp>
          <p:nvSpPr>
            <p:cNvPr name="TextBox 32" id="32"/>
            <p:cNvSpPr txBox="true"/>
            <p:nvPr/>
          </p:nvSpPr>
          <p:spPr>
            <a:xfrm rot="0">
              <a:off x="1229955" y="2293722"/>
              <a:ext cx="12343045" cy="752475"/>
            </a:xfrm>
            <a:prstGeom prst="rect">
              <a:avLst/>
            </a:prstGeom>
          </p:spPr>
          <p:txBody>
            <a:bodyPr anchor="t" rtlCol="false" tIns="0" lIns="0" bIns="0" rIns="0">
              <a:spAutoFit/>
            </a:bodyPr>
            <a:lstStyle/>
            <a:p>
              <a:pPr algn="l" marL="0" indent="0" lvl="1">
                <a:lnSpc>
                  <a:spcPts val="4560"/>
                </a:lnSpc>
                <a:spcBef>
                  <a:spcPct val="0"/>
                </a:spcBef>
              </a:pPr>
              <a:r>
                <a:rPr lang="en-US" sz="3800">
                  <a:solidFill>
                    <a:srgbClr val="FFFFFF"/>
                  </a:solidFill>
                  <a:latin typeface="Open Sauce"/>
                </a:rPr>
                <a:t>Task Relay LED</a:t>
              </a:r>
            </a:p>
          </p:txBody>
        </p:sp>
        <p:sp>
          <p:nvSpPr>
            <p:cNvPr name="TextBox 33" id="33"/>
            <p:cNvSpPr txBox="true"/>
            <p:nvPr/>
          </p:nvSpPr>
          <p:spPr>
            <a:xfrm rot="0">
              <a:off x="1229955" y="3393102"/>
              <a:ext cx="19430113" cy="752475"/>
            </a:xfrm>
            <a:prstGeom prst="rect">
              <a:avLst/>
            </a:prstGeom>
          </p:spPr>
          <p:txBody>
            <a:bodyPr anchor="t" rtlCol="false" tIns="0" lIns="0" bIns="0" rIns="0">
              <a:spAutoFit/>
            </a:bodyPr>
            <a:lstStyle/>
            <a:p>
              <a:pPr algn="l" marL="0" indent="0" lvl="1">
                <a:lnSpc>
                  <a:spcPts val="4560"/>
                </a:lnSpc>
                <a:spcBef>
                  <a:spcPct val="0"/>
                </a:spcBef>
              </a:pPr>
              <a:r>
                <a:rPr lang="en-US" sz="3800">
                  <a:solidFill>
                    <a:srgbClr val="FFFFFF"/>
                  </a:solidFill>
                  <a:latin typeface="Open Sauce"/>
                </a:rPr>
                <a:t>Task Report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grpSp>
        <p:nvGrpSpPr>
          <p:cNvPr name="Group 2" id="2"/>
          <p:cNvGrpSpPr/>
          <p:nvPr/>
        </p:nvGrpSpPr>
        <p:grpSpPr>
          <a:xfrm rot="0">
            <a:off x="4404396" y="8527615"/>
            <a:ext cx="9479208" cy="1461371"/>
            <a:chOff x="0" y="0"/>
            <a:chExt cx="12638944" cy="1948495"/>
          </a:xfrm>
        </p:grpSpPr>
        <p:sp>
          <p:nvSpPr>
            <p:cNvPr name="Freeform 3" id="3"/>
            <p:cNvSpPr/>
            <p:nvPr/>
          </p:nvSpPr>
          <p:spPr>
            <a:xfrm flipH="false" flipV="false" rot="-5400000">
              <a:off x="7515303" y="511590"/>
              <a:ext cx="1671177" cy="925315"/>
            </a:xfrm>
            <a:custGeom>
              <a:avLst/>
              <a:gdLst/>
              <a:ahLst/>
              <a:cxnLst/>
              <a:rect r="r" b="b" t="t" l="l"/>
              <a:pathLst>
                <a:path h="925315" w="1671177">
                  <a:moveTo>
                    <a:pt x="0" y="0"/>
                  </a:moveTo>
                  <a:lnTo>
                    <a:pt x="1671177" y="0"/>
                  </a:lnTo>
                  <a:lnTo>
                    <a:pt x="1671177" y="925315"/>
                  </a:lnTo>
                  <a:lnTo>
                    <a:pt x="0" y="925315"/>
                  </a:lnTo>
                  <a:lnTo>
                    <a:pt x="0" y="0"/>
                  </a:lnTo>
                  <a:close/>
                </a:path>
              </a:pathLst>
            </a:custGeom>
            <a:blipFill>
              <a:blip r:embed="rId2"/>
              <a:stretch>
                <a:fillRect l="-175356" t="-354636" r="-37669" b="-1172"/>
              </a:stretch>
            </a:blipFill>
          </p:spPr>
        </p:sp>
        <p:sp>
          <p:nvSpPr>
            <p:cNvPr name="Freeform 4" id="4"/>
            <p:cNvSpPr/>
            <p:nvPr/>
          </p:nvSpPr>
          <p:spPr>
            <a:xfrm flipH="false" flipV="false" rot="0">
              <a:off x="9077376" y="139261"/>
              <a:ext cx="824958" cy="1669973"/>
            </a:xfrm>
            <a:custGeom>
              <a:avLst/>
              <a:gdLst/>
              <a:ahLst/>
              <a:cxnLst/>
              <a:rect r="r" b="b" t="t" l="l"/>
              <a:pathLst>
                <a:path h="1669973" w="824958">
                  <a:moveTo>
                    <a:pt x="0" y="0"/>
                  </a:moveTo>
                  <a:lnTo>
                    <a:pt x="824958" y="0"/>
                  </a:lnTo>
                  <a:lnTo>
                    <a:pt x="824958" y="1669973"/>
                  </a:lnTo>
                  <a:lnTo>
                    <a:pt x="0" y="1669973"/>
                  </a:lnTo>
                  <a:lnTo>
                    <a:pt x="0" y="0"/>
                  </a:lnTo>
                  <a:close/>
                </a:path>
              </a:pathLst>
            </a:custGeom>
            <a:blipFill>
              <a:blip r:embed="rId2"/>
              <a:stretch>
                <a:fillRect l="-206376" t="0" r="-201112" b="-102124"/>
              </a:stretch>
            </a:blipFill>
          </p:spPr>
        </p:sp>
        <p:sp>
          <p:nvSpPr>
            <p:cNvPr name="Freeform 5" id="5"/>
            <p:cNvSpPr/>
            <p:nvPr/>
          </p:nvSpPr>
          <p:spPr>
            <a:xfrm flipH="false" flipV="false" rot="0">
              <a:off x="10166161" y="251775"/>
              <a:ext cx="834456" cy="1444945"/>
            </a:xfrm>
            <a:custGeom>
              <a:avLst/>
              <a:gdLst/>
              <a:ahLst/>
              <a:cxnLst/>
              <a:rect r="r" b="b" t="t" l="l"/>
              <a:pathLst>
                <a:path h="1444945" w="834456">
                  <a:moveTo>
                    <a:pt x="0" y="0"/>
                  </a:moveTo>
                  <a:lnTo>
                    <a:pt x="834455" y="0"/>
                  </a:lnTo>
                  <a:lnTo>
                    <a:pt x="834455" y="1444945"/>
                  </a:lnTo>
                  <a:lnTo>
                    <a:pt x="0" y="1444945"/>
                  </a:lnTo>
                  <a:lnTo>
                    <a:pt x="0" y="0"/>
                  </a:lnTo>
                  <a:close/>
                </a:path>
              </a:pathLst>
            </a:custGeom>
            <a:blipFill>
              <a:blip r:embed="rId3"/>
              <a:stretch>
                <a:fillRect l="0" t="0" r="0" b="0"/>
              </a:stretch>
            </a:blipFill>
          </p:spPr>
        </p:sp>
        <p:sp>
          <p:nvSpPr>
            <p:cNvPr name="Freeform 6" id="6"/>
            <p:cNvSpPr/>
            <p:nvPr/>
          </p:nvSpPr>
          <p:spPr>
            <a:xfrm flipH="false" flipV="false" rot="0">
              <a:off x="11264443" y="0"/>
              <a:ext cx="1374501" cy="1948495"/>
            </a:xfrm>
            <a:custGeom>
              <a:avLst/>
              <a:gdLst/>
              <a:ahLst/>
              <a:cxnLst/>
              <a:rect r="r" b="b" t="t" l="l"/>
              <a:pathLst>
                <a:path h="1948495" w="1374501">
                  <a:moveTo>
                    <a:pt x="0" y="0"/>
                  </a:moveTo>
                  <a:lnTo>
                    <a:pt x="1374501" y="0"/>
                  </a:lnTo>
                  <a:lnTo>
                    <a:pt x="1374501" y="1948495"/>
                  </a:lnTo>
                  <a:lnTo>
                    <a:pt x="0" y="1948495"/>
                  </a:lnTo>
                  <a:lnTo>
                    <a:pt x="0" y="0"/>
                  </a:lnTo>
                  <a:close/>
                </a:path>
              </a:pathLst>
            </a:custGeom>
            <a:blipFill>
              <a:blip r:embed="rId4"/>
              <a:stretch>
                <a:fillRect l="0" t="0" r="0" b="0"/>
              </a:stretch>
            </a:blipFill>
          </p:spPr>
        </p:sp>
        <p:sp>
          <p:nvSpPr>
            <p:cNvPr name="Freeform 7" id="7"/>
            <p:cNvSpPr/>
            <p:nvPr/>
          </p:nvSpPr>
          <p:spPr>
            <a:xfrm flipH="false" flipV="false" rot="0">
              <a:off x="5946607" y="262231"/>
              <a:ext cx="1677799" cy="1424032"/>
            </a:xfrm>
            <a:custGeom>
              <a:avLst/>
              <a:gdLst/>
              <a:ahLst/>
              <a:cxnLst/>
              <a:rect r="r" b="b" t="t" l="l"/>
              <a:pathLst>
                <a:path h="1424032" w="1677799">
                  <a:moveTo>
                    <a:pt x="0" y="0"/>
                  </a:moveTo>
                  <a:lnTo>
                    <a:pt x="1677800" y="0"/>
                  </a:lnTo>
                  <a:lnTo>
                    <a:pt x="1677800" y="1424032"/>
                  </a:lnTo>
                  <a:lnTo>
                    <a:pt x="0" y="1424032"/>
                  </a:lnTo>
                  <a:lnTo>
                    <a:pt x="0" y="0"/>
                  </a:lnTo>
                  <a:close/>
                </a:path>
              </a:pathLst>
            </a:custGeom>
            <a:blipFill>
              <a:blip r:embed="rId5"/>
              <a:stretch>
                <a:fillRect l="0" t="0" r="0" b="0"/>
              </a:stretch>
            </a:blipFill>
          </p:spPr>
        </p:sp>
        <p:sp>
          <p:nvSpPr>
            <p:cNvPr name="Freeform 8" id="8"/>
            <p:cNvSpPr/>
            <p:nvPr/>
          </p:nvSpPr>
          <p:spPr>
            <a:xfrm flipH="false" flipV="false" rot="0">
              <a:off x="4116549" y="124312"/>
              <a:ext cx="635326" cy="1699870"/>
            </a:xfrm>
            <a:custGeom>
              <a:avLst/>
              <a:gdLst/>
              <a:ahLst/>
              <a:cxnLst/>
              <a:rect r="r" b="b" t="t" l="l"/>
              <a:pathLst>
                <a:path h="1699870" w="635326">
                  <a:moveTo>
                    <a:pt x="0" y="0"/>
                  </a:moveTo>
                  <a:lnTo>
                    <a:pt x="635326" y="0"/>
                  </a:lnTo>
                  <a:lnTo>
                    <a:pt x="635326" y="1699870"/>
                  </a:lnTo>
                  <a:lnTo>
                    <a:pt x="0" y="1699870"/>
                  </a:lnTo>
                  <a:lnTo>
                    <a:pt x="0" y="0"/>
                  </a:lnTo>
                  <a:close/>
                </a:path>
              </a:pathLst>
            </a:custGeom>
            <a:blipFill>
              <a:blip r:embed="rId6"/>
              <a:stretch>
                <a:fillRect l="0" t="0" r="0" b="0"/>
              </a:stretch>
            </a:blipFill>
          </p:spPr>
        </p:sp>
        <p:sp>
          <p:nvSpPr>
            <p:cNvPr name="Freeform 9" id="9"/>
            <p:cNvSpPr/>
            <p:nvPr/>
          </p:nvSpPr>
          <p:spPr>
            <a:xfrm flipH="false" flipV="false" rot="0">
              <a:off x="5015702" y="138659"/>
              <a:ext cx="667078" cy="1671177"/>
            </a:xfrm>
            <a:custGeom>
              <a:avLst/>
              <a:gdLst/>
              <a:ahLst/>
              <a:cxnLst/>
              <a:rect r="r" b="b" t="t" l="l"/>
              <a:pathLst>
                <a:path h="1671177" w="667078">
                  <a:moveTo>
                    <a:pt x="0" y="0"/>
                  </a:moveTo>
                  <a:lnTo>
                    <a:pt x="667078" y="0"/>
                  </a:lnTo>
                  <a:lnTo>
                    <a:pt x="667078" y="1671177"/>
                  </a:lnTo>
                  <a:lnTo>
                    <a:pt x="0" y="1671177"/>
                  </a:lnTo>
                  <a:lnTo>
                    <a:pt x="0" y="0"/>
                  </a:lnTo>
                  <a:close/>
                </a:path>
              </a:pathLst>
            </a:custGeom>
            <a:blipFill>
              <a:blip r:embed="rId7"/>
              <a:stretch>
                <a:fillRect l="0" t="0" r="0" b="0"/>
              </a:stretch>
            </a:blipFill>
          </p:spPr>
        </p:sp>
        <p:grpSp>
          <p:nvGrpSpPr>
            <p:cNvPr name="Group 10" id="10"/>
            <p:cNvGrpSpPr/>
            <p:nvPr/>
          </p:nvGrpSpPr>
          <p:grpSpPr>
            <a:xfrm rot="0">
              <a:off x="0" y="201352"/>
              <a:ext cx="3642083" cy="1545790"/>
              <a:chOff x="0" y="0"/>
              <a:chExt cx="1240464" cy="526484"/>
            </a:xfrm>
          </p:grpSpPr>
          <p:sp>
            <p:nvSpPr>
              <p:cNvPr name="Freeform 11" id="11"/>
              <p:cNvSpPr/>
              <p:nvPr/>
            </p:nvSpPr>
            <p:spPr>
              <a:xfrm flipH="false" flipV="false" rot="0">
                <a:off x="0" y="0"/>
                <a:ext cx="1240464" cy="526484"/>
              </a:xfrm>
              <a:custGeom>
                <a:avLst/>
                <a:gdLst/>
                <a:ahLst/>
                <a:cxnLst/>
                <a:rect r="r" b="b" t="t" l="l"/>
                <a:pathLst>
                  <a:path h="526484" w="1240464">
                    <a:moveTo>
                      <a:pt x="62211" y="0"/>
                    </a:moveTo>
                    <a:lnTo>
                      <a:pt x="1178253" y="0"/>
                    </a:lnTo>
                    <a:cubicBezTo>
                      <a:pt x="1194752" y="0"/>
                      <a:pt x="1210576" y="6554"/>
                      <a:pt x="1222243" y="18221"/>
                    </a:cubicBezTo>
                    <a:cubicBezTo>
                      <a:pt x="1233910" y="29888"/>
                      <a:pt x="1240464" y="45712"/>
                      <a:pt x="1240464" y="62211"/>
                    </a:cubicBezTo>
                    <a:lnTo>
                      <a:pt x="1240464" y="464272"/>
                    </a:lnTo>
                    <a:cubicBezTo>
                      <a:pt x="1240464" y="480772"/>
                      <a:pt x="1233910" y="496596"/>
                      <a:pt x="1222243" y="508262"/>
                    </a:cubicBezTo>
                    <a:cubicBezTo>
                      <a:pt x="1210576" y="519929"/>
                      <a:pt x="1194752" y="526484"/>
                      <a:pt x="1178253" y="526484"/>
                    </a:cubicBezTo>
                    <a:lnTo>
                      <a:pt x="62211" y="526484"/>
                    </a:lnTo>
                    <a:cubicBezTo>
                      <a:pt x="45712" y="526484"/>
                      <a:pt x="29888" y="519929"/>
                      <a:pt x="18221" y="508262"/>
                    </a:cubicBezTo>
                    <a:cubicBezTo>
                      <a:pt x="6554" y="496596"/>
                      <a:pt x="0" y="480772"/>
                      <a:pt x="0" y="464272"/>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2" id="12"/>
              <p:cNvSpPr txBox="true"/>
              <p:nvPr/>
            </p:nvSpPr>
            <p:spPr>
              <a:xfrm>
                <a:off x="0" y="-9525"/>
                <a:ext cx="1240464" cy="536009"/>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3" id="13"/>
            <p:cNvSpPr txBox="true"/>
            <p:nvPr/>
          </p:nvSpPr>
          <p:spPr>
            <a:xfrm rot="0">
              <a:off x="399470" y="567722"/>
              <a:ext cx="2843144" cy="822576"/>
            </a:xfrm>
            <a:prstGeom prst="rect">
              <a:avLst/>
            </a:prstGeom>
          </p:spPr>
          <p:txBody>
            <a:bodyPr anchor="t" rtlCol="false" tIns="0" lIns="0" bIns="0" rIns="0">
              <a:spAutoFit/>
            </a:bodyPr>
            <a:lstStyle/>
            <a:p>
              <a:pPr algn="ctr" marL="0" indent="0" lvl="0">
                <a:lnSpc>
                  <a:spcPts val="1684"/>
                </a:lnSpc>
                <a:spcBef>
                  <a:spcPct val="0"/>
                </a:spcBef>
              </a:pPr>
              <a:r>
                <a:rPr lang="en-US" sz="1403" strike="noStrike" u="none">
                  <a:solidFill>
                    <a:srgbClr val="3A3A66"/>
                  </a:solidFill>
                  <a:latin typeface="Open Sauce Bold"/>
                </a:rPr>
                <a:t>Press the "/" key and look for the draw tool to create your wires.</a:t>
              </a:r>
            </a:p>
          </p:txBody>
        </p:sp>
      </p:grpSp>
      <p:sp>
        <p:nvSpPr>
          <p:cNvPr name="Freeform 14" id="14"/>
          <p:cNvSpPr/>
          <p:nvPr/>
        </p:nvSpPr>
        <p:spPr>
          <a:xfrm flipH="false" flipV="false" rot="0">
            <a:off x="4483325" y="1881442"/>
            <a:ext cx="9321349" cy="6010328"/>
          </a:xfrm>
          <a:custGeom>
            <a:avLst/>
            <a:gdLst/>
            <a:ahLst/>
            <a:cxnLst/>
            <a:rect r="r" b="b" t="t" l="l"/>
            <a:pathLst>
              <a:path h="6010328" w="9321349">
                <a:moveTo>
                  <a:pt x="0" y="0"/>
                </a:moveTo>
                <a:lnTo>
                  <a:pt x="9321350" y="0"/>
                </a:lnTo>
                <a:lnTo>
                  <a:pt x="9321350" y="6010329"/>
                </a:lnTo>
                <a:lnTo>
                  <a:pt x="0" y="6010329"/>
                </a:lnTo>
                <a:lnTo>
                  <a:pt x="0" y="0"/>
                </a:lnTo>
                <a:close/>
              </a:path>
            </a:pathLst>
          </a:custGeom>
          <a:blipFill>
            <a:blip r:embed="rId8"/>
            <a:stretch>
              <a:fillRect l="0" t="0" r="0" b="0"/>
            </a:stretch>
          </a:blipFill>
        </p:spPr>
      </p:sp>
      <p:sp>
        <p:nvSpPr>
          <p:cNvPr name="TextBox 15" id="15"/>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Heavy"/>
              </a:rPr>
              <a:t>Rancangan Rangkaian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DAGEVM1V99o</dc:identifier>
  <dcterms:modified xsi:type="dcterms:W3CDTF">2011-08-01T06:04:30Z</dcterms:modified>
  <cp:revision>1</cp:revision>
  <dc:title>Embedded System </dc:title>
</cp:coreProperties>
</file>